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x="18288000" cy="10287000"/>
  <p:notesSz cx="6858000" cy="9144000"/>
  <p:embeddedFontLst>
    <p:embeddedFont>
      <p:font typeface="Bree Serif" charset="1" panose="02000503040000020004"/>
      <p:regular r:id="rId26"/>
    </p:embeddedFont>
    <p:embeddedFont>
      <p:font typeface="Poppins" charset="1" panose="00000500000000000000"/>
      <p:regular r:id="rId27"/>
    </p:embeddedFont>
    <p:embeddedFont>
      <p:font typeface="Poppins Bold" charset="1" panose="00000800000000000000"/>
      <p:regular r:id="rId28"/>
    </p:embeddedFont>
    <p:embeddedFont>
      <p:font typeface="Nunito Sans" charset="1" panose="00000500000000000000"/>
      <p:regular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3.png" Type="http://schemas.openxmlformats.org/officeDocument/2006/relationships/image"/><Relationship Id="rId4" Target="../media/image14.svg" Type="http://schemas.openxmlformats.org/officeDocument/2006/relationships/image"/><Relationship Id="rId5" Target="../media/image45.png" Type="http://schemas.openxmlformats.org/officeDocument/2006/relationships/image"/><Relationship Id="rId6" Target="../media/image46.svg" Type="http://schemas.openxmlformats.org/officeDocument/2006/relationships/image"/><Relationship Id="rId7" Target="../media/image47.png" Type="http://schemas.openxmlformats.org/officeDocument/2006/relationships/image"/><Relationship Id="rId8" Target="../media/image48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47.png" Type="http://schemas.openxmlformats.org/officeDocument/2006/relationships/image"/><Relationship Id="rId4" Target="../media/image48.svg" Type="http://schemas.openxmlformats.org/officeDocument/2006/relationships/image"/><Relationship Id="rId5" Target="../media/image49.png" Type="http://schemas.openxmlformats.org/officeDocument/2006/relationships/image"/><Relationship Id="rId6" Target="../media/image50.svg" Type="http://schemas.openxmlformats.org/officeDocument/2006/relationships/image"/><Relationship Id="rId7" Target="../media/image51.png" Type="http://schemas.openxmlformats.org/officeDocument/2006/relationships/image"/><Relationship Id="rId8" Target="../media/image52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3.png" Type="http://schemas.openxmlformats.org/officeDocument/2006/relationships/image"/><Relationship Id="rId3" Target="../media/image54.svg" Type="http://schemas.openxmlformats.org/officeDocument/2006/relationships/image"/><Relationship Id="rId4" Target="../media/image10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5.png" Type="http://schemas.openxmlformats.org/officeDocument/2006/relationships/image"/><Relationship Id="rId3" Target="../media/image56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7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58.png" Type="http://schemas.openxmlformats.org/officeDocument/2006/relationships/image"/><Relationship Id="rId4" Target="../media/image59.svg" Type="http://schemas.openxmlformats.org/officeDocument/2006/relationships/image"/><Relationship Id="rId5" Target="../media/image53.png" Type="http://schemas.openxmlformats.org/officeDocument/2006/relationships/image"/><Relationship Id="rId6" Target="../media/image54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60.jpeg" Type="http://schemas.openxmlformats.org/officeDocument/2006/relationships/image"/><Relationship Id="rId4" Target="../media/image37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.png" Type="http://schemas.openxmlformats.org/officeDocument/2006/relationships/image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Relationship Id="rId6" Target="../media/image17.png" Type="http://schemas.openxmlformats.org/officeDocument/2006/relationships/image"/><Relationship Id="rId7" Target="../media/image18.svg" Type="http://schemas.openxmlformats.org/officeDocument/2006/relationships/image"/><Relationship Id="rId8" Target="../media/image19.png" Type="http://schemas.openxmlformats.org/officeDocument/2006/relationships/image"/><Relationship Id="rId9" Target="../media/image20.sv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.png" Type="http://schemas.openxmlformats.org/officeDocument/2006/relationships/image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Relationship Id="rId6" Target="../media/image17.png" Type="http://schemas.openxmlformats.org/officeDocument/2006/relationships/image"/><Relationship Id="rId7" Target="../media/image18.svg" Type="http://schemas.openxmlformats.org/officeDocument/2006/relationships/image"/><Relationship Id="rId8" Target="../media/image19.png" Type="http://schemas.openxmlformats.org/officeDocument/2006/relationships/image"/><Relationship Id="rId9" Target="../media/image20.sv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8.png" Type="http://schemas.openxmlformats.org/officeDocument/2006/relationships/image"/><Relationship Id="rId4" Target="../media/image58.png" Type="http://schemas.openxmlformats.org/officeDocument/2006/relationships/image"/><Relationship Id="rId5" Target="../media/image59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0.png" Type="http://schemas.openxmlformats.org/officeDocument/2006/relationships/image"/><Relationship Id="rId5" Target="../media/image11.png" Type="http://schemas.openxmlformats.org/officeDocument/2006/relationships/image"/><Relationship Id="rId6" Target="../media/image12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1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.png" Type="http://schemas.openxmlformats.org/officeDocument/2006/relationships/image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Relationship Id="rId6" Target="../media/image17.png" Type="http://schemas.openxmlformats.org/officeDocument/2006/relationships/image"/><Relationship Id="rId7" Target="../media/image18.svg" Type="http://schemas.openxmlformats.org/officeDocument/2006/relationships/image"/><Relationship Id="rId8" Target="../media/image19.png" Type="http://schemas.openxmlformats.org/officeDocument/2006/relationships/image"/><Relationship Id="rId9" Target="../media/image20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jpeg" Type="http://schemas.openxmlformats.org/officeDocument/2006/relationships/image"/><Relationship Id="rId3" Target="../media/image22.jpeg" Type="http://schemas.openxmlformats.org/officeDocument/2006/relationships/image"/><Relationship Id="rId4" Target="../media/image23.png" Type="http://schemas.openxmlformats.org/officeDocument/2006/relationships/image"/><Relationship Id="rId5" Target="../media/image24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3.png" Type="http://schemas.openxmlformats.org/officeDocument/2006/relationships/image"/><Relationship Id="rId11" Target="../media/image34.svg" Type="http://schemas.openxmlformats.org/officeDocument/2006/relationships/image"/><Relationship Id="rId12" Target="../media/image35.png" Type="http://schemas.openxmlformats.org/officeDocument/2006/relationships/image"/><Relationship Id="rId13" Target="../media/image36.svg" Type="http://schemas.openxmlformats.org/officeDocument/2006/relationships/image"/><Relationship Id="rId2" Target="../media/image25.png" Type="http://schemas.openxmlformats.org/officeDocument/2006/relationships/image"/><Relationship Id="rId3" Target="../media/image26.svg" Type="http://schemas.openxmlformats.org/officeDocument/2006/relationships/image"/><Relationship Id="rId4" Target="../media/image27.png" Type="http://schemas.openxmlformats.org/officeDocument/2006/relationships/image"/><Relationship Id="rId5" Target="../media/image28.svg" Type="http://schemas.openxmlformats.org/officeDocument/2006/relationships/image"/><Relationship Id="rId6" Target="../media/image29.png" Type="http://schemas.openxmlformats.org/officeDocument/2006/relationships/image"/><Relationship Id="rId7" Target="../media/image30.svg" Type="http://schemas.openxmlformats.org/officeDocument/2006/relationships/image"/><Relationship Id="rId8" Target="../media/image31.png" Type="http://schemas.openxmlformats.org/officeDocument/2006/relationships/image"/><Relationship Id="rId9" Target="../media/image32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7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8.png" Type="http://schemas.openxmlformats.org/officeDocument/2006/relationships/image"/><Relationship Id="rId4" Target="../media/image39.png" Type="http://schemas.openxmlformats.org/officeDocument/2006/relationships/image"/><Relationship Id="rId5" Target="../media/image40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1.png" Type="http://schemas.openxmlformats.org/officeDocument/2006/relationships/image"/><Relationship Id="rId3" Target="../media/image42.svg" Type="http://schemas.openxmlformats.org/officeDocument/2006/relationships/image"/><Relationship Id="rId4" Target="../media/image10.png" Type="http://schemas.openxmlformats.org/officeDocument/2006/relationships/image"/><Relationship Id="rId5" Target="../media/image1.png" Type="http://schemas.openxmlformats.org/officeDocument/2006/relationships/image"/><Relationship Id="rId6" Target="../media/image43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4.png" Type="http://schemas.openxmlformats.org/officeDocument/2006/relationships/image"/><Relationship Id="rId4" Target="../media/image10.png" Type="http://schemas.openxmlformats.org/officeDocument/2006/relationships/image"/><Relationship Id="rId5" Target="../media/image41.png" Type="http://schemas.openxmlformats.org/officeDocument/2006/relationships/image"/><Relationship Id="rId6" Target="../media/image42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87EB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1239766">
            <a:off x="11104269" y="2542812"/>
            <a:ext cx="4803408" cy="9761726"/>
            <a:chOff x="0" y="0"/>
            <a:chExt cx="5001260" cy="1016381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000993" cy="10163632"/>
            </a:xfrm>
            <a:custGeom>
              <a:avLst/>
              <a:gdLst/>
              <a:ahLst/>
              <a:cxnLst/>
              <a:rect r="r" b="b" t="t" l="l"/>
              <a:pathLst>
                <a:path h="10163632" w="5000993">
                  <a:moveTo>
                    <a:pt x="0" y="0"/>
                  </a:moveTo>
                  <a:lnTo>
                    <a:pt x="5000993" y="0"/>
                  </a:lnTo>
                  <a:lnTo>
                    <a:pt x="5000993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2"/>
              <a:stretch>
                <a:fillRect l="-45" t="0" r="-45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338760" y="288798"/>
              <a:ext cx="4330776" cy="9398000"/>
            </a:xfrm>
            <a:custGeom>
              <a:avLst/>
              <a:gdLst/>
              <a:ahLst/>
              <a:cxnLst/>
              <a:rect r="r" b="b" t="t" l="l"/>
              <a:pathLst>
                <a:path h="9398000" w="4330776">
                  <a:moveTo>
                    <a:pt x="3894366" y="9398000"/>
                  </a:moveTo>
                  <a:lnTo>
                    <a:pt x="436410" y="9398000"/>
                  </a:lnTo>
                  <a:cubicBezTo>
                    <a:pt x="195389" y="9398000"/>
                    <a:pt x="0" y="9202610"/>
                    <a:pt x="0" y="8961590"/>
                  </a:cubicBezTo>
                  <a:lnTo>
                    <a:pt x="0" y="436410"/>
                  </a:lnTo>
                  <a:cubicBezTo>
                    <a:pt x="0" y="195390"/>
                    <a:pt x="195389" y="0"/>
                    <a:pt x="436410" y="0"/>
                  </a:cubicBezTo>
                  <a:lnTo>
                    <a:pt x="861580" y="0"/>
                  </a:lnTo>
                  <a:cubicBezTo>
                    <a:pt x="902373" y="0"/>
                    <a:pt x="935444" y="33071"/>
                    <a:pt x="935444" y="73863"/>
                  </a:cubicBezTo>
                  <a:lnTo>
                    <a:pt x="935444" y="73863"/>
                  </a:lnTo>
                  <a:cubicBezTo>
                    <a:pt x="935444" y="225019"/>
                    <a:pt x="1057745" y="347688"/>
                    <a:pt x="1208913" y="348120"/>
                  </a:cubicBezTo>
                  <a:lnTo>
                    <a:pt x="3105874" y="353619"/>
                  </a:lnTo>
                  <a:cubicBezTo>
                    <a:pt x="3257651" y="354063"/>
                    <a:pt x="3380930" y="231140"/>
                    <a:pt x="3380930" y="79362"/>
                  </a:cubicBezTo>
                  <a:lnTo>
                    <a:pt x="3380930" y="73863"/>
                  </a:lnTo>
                  <a:cubicBezTo>
                    <a:pt x="3380930" y="33071"/>
                    <a:pt x="3414001" y="0"/>
                    <a:pt x="3454794" y="0"/>
                  </a:cubicBezTo>
                  <a:lnTo>
                    <a:pt x="3894366" y="0"/>
                  </a:lnTo>
                  <a:cubicBezTo>
                    <a:pt x="4135387" y="0"/>
                    <a:pt x="4330776" y="195390"/>
                    <a:pt x="4330776" y="436410"/>
                  </a:cubicBezTo>
                  <a:lnTo>
                    <a:pt x="4330776" y="8961603"/>
                  </a:lnTo>
                  <a:cubicBezTo>
                    <a:pt x="4330776" y="9202610"/>
                    <a:pt x="4135387" y="9398000"/>
                    <a:pt x="3894366" y="9398000"/>
                  </a:cubicBezTo>
                  <a:close/>
                </a:path>
              </a:pathLst>
            </a:custGeom>
            <a:blipFill>
              <a:blip r:embed="rId3"/>
              <a:stretch>
                <a:fillRect l="-3067" t="0" r="-3067" b="0"/>
              </a:stretch>
            </a:blipFill>
          </p:spPr>
        </p:sp>
      </p:grpSp>
      <p:grpSp>
        <p:nvGrpSpPr>
          <p:cNvPr name="Group 5" id="5"/>
          <p:cNvGrpSpPr>
            <a:grpSpLocks noChangeAspect="true"/>
          </p:cNvGrpSpPr>
          <p:nvPr/>
        </p:nvGrpSpPr>
        <p:grpSpPr>
          <a:xfrm rot="1239766">
            <a:off x="14773803" y="-7187446"/>
            <a:ext cx="4803408" cy="9761726"/>
            <a:chOff x="0" y="0"/>
            <a:chExt cx="5001260" cy="1016381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000993" cy="10163632"/>
            </a:xfrm>
            <a:custGeom>
              <a:avLst/>
              <a:gdLst/>
              <a:ahLst/>
              <a:cxnLst/>
              <a:rect r="r" b="b" t="t" l="l"/>
              <a:pathLst>
                <a:path h="10163632" w="5000993">
                  <a:moveTo>
                    <a:pt x="0" y="0"/>
                  </a:moveTo>
                  <a:lnTo>
                    <a:pt x="5000993" y="0"/>
                  </a:lnTo>
                  <a:lnTo>
                    <a:pt x="5000993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2"/>
              <a:stretch>
                <a:fillRect l="-45" t="0" r="-45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338760" y="288798"/>
              <a:ext cx="4330776" cy="9398000"/>
            </a:xfrm>
            <a:custGeom>
              <a:avLst/>
              <a:gdLst/>
              <a:ahLst/>
              <a:cxnLst/>
              <a:rect r="r" b="b" t="t" l="l"/>
              <a:pathLst>
                <a:path h="9398000" w="4330776">
                  <a:moveTo>
                    <a:pt x="3894366" y="9398000"/>
                  </a:moveTo>
                  <a:lnTo>
                    <a:pt x="436410" y="9398000"/>
                  </a:lnTo>
                  <a:cubicBezTo>
                    <a:pt x="195389" y="9398000"/>
                    <a:pt x="0" y="9202610"/>
                    <a:pt x="0" y="8961590"/>
                  </a:cubicBezTo>
                  <a:lnTo>
                    <a:pt x="0" y="436410"/>
                  </a:lnTo>
                  <a:cubicBezTo>
                    <a:pt x="0" y="195390"/>
                    <a:pt x="195389" y="0"/>
                    <a:pt x="436410" y="0"/>
                  </a:cubicBezTo>
                  <a:lnTo>
                    <a:pt x="861580" y="0"/>
                  </a:lnTo>
                  <a:cubicBezTo>
                    <a:pt x="902373" y="0"/>
                    <a:pt x="935444" y="33071"/>
                    <a:pt x="935444" y="73863"/>
                  </a:cubicBezTo>
                  <a:lnTo>
                    <a:pt x="935444" y="73863"/>
                  </a:lnTo>
                  <a:cubicBezTo>
                    <a:pt x="935444" y="225019"/>
                    <a:pt x="1057745" y="347688"/>
                    <a:pt x="1208913" y="348120"/>
                  </a:cubicBezTo>
                  <a:lnTo>
                    <a:pt x="3105874" y="353619"/>
                  </a:lnTo>
                  <a:cubicBezTo>
                    <a:pt x="3257651" y="354063"/>
                    <a:pt x="3380930" y="231140"/>
                    <a:pt x="3380930" y="79362"/>
                  </a:cubicBezTo>
                  <a:lnTo>
                    <a:pt x="3380930" y="73863"/>
                  </a:lnTo>
                  <a:cubicBezTo>
                    <a:pt x="3380930" y="33071"/>
                    <a:pt x="3414001" y="0"/>
                    <a:pt x="3454794" y="0"/>
                  </a:cubicBezTo>
                  <a:lnTo>
                    <a:pt x="3894366" y="0"/>
                  </a:lnTo>
                  <a:cubicBezTo>
                    <a:pt x="4135387" y="0"/>
                    <a:pt x="4330776" y="195390"/>
                    <a:pt x="4330776" y="436410"/>
                  </a:cubicBezTo>
                  <a:lnTo>
                    <a:pt x="4330776" y="8961603"/>
                  </a:lnTo>
                  <a:cubicBezTo>
                    <a:pt x="4330776" y="9202610"/>
                    <a:pt x="4135387" y="9398000"/>
                    <a:pt x="3894366" y="9398000"/>
                  </a:cubicBezTo>
                  <a:close/>
                </a:path>
              </a:pathLst>
            </a:custGeom>
            <a:blipFill>
              <a:blip r:embed="rId4"/>
              <a:stretch>
                <a:fillRect l="-2544" t="0" r="-2544" b="0"/>
              </a:stretch>
            </a:blip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1239766">
            <a:off x="14848636" y="8093720"/>
            <a:ext cx="4803408" cy="9761726"/>
            <a:chOff x="0" y="0"/>
            <a:chExt cx="5001260" cy="1016381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000993" cy="10163632"/>
            </a:xfrm>
            <a:custGeom>
              <a:avLst/>
              <a:gdLst/>
              <a:ahLst/>
              <a:cxnLst/>
              <a:rect r="r" b="b" t="t" l="l"/>
              <a:pathLst>
                <a:path h="10163632" w="5000993">
                  <a:moveTo>
                    <a:pt x="0" y="0"/>
                  </a:moveTo>
                  <a:lnTo>
                    <a:pt x="5000993" y="0"/>
                  </a:lnTo>
                  <a:lnTo>
                    <a:pt x="5000993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2"/>
              <a:stretch>
                <a:fillRect l="-45" t="0" r="-45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338760" y="288798"/>
              <a:ext cx="4330776" cy="9398000"/>
            </a:xfrm>
            <a:custGeom>
              <a:avLst/>
              <a:gdLst/>
              <a:ahLst/>
              <a:cxnLst/>
              <a:rect r="r" b="b" t="t" l="l"/>
              <a:pathLst>
                <a:path h="9398000" w="4330776">
                  <a:moveTo>
                    <a:pt x="3894366" y="9398000"/>
                  </a:moveTo>
                  <a:lnTo>
                    <a:pt x="436410" y="9398000"/>
                  </a:lnTo>
                  <a:cubicBezTo>
                    <a:pt x="195389" y="9398000"/>
                    <a:pt x="0" y="9202610"/>
                    <a:pt x="0" y="8961590"/>
                  </a:cubicBezTo>
                  <a:lnTo>
                    <a:pt x="0" y="436410"/>
                  </a:lnTo>
                  <a:cubicBezTo>
                    <a:pt x="0" y="195390"/>
                    <a:pt x="195389" y="0"/>
                    <a:pt x="436410" y="0"/>
                  </a:cubicBezTo>
                  <a:lnTo>
                    <a:pt x="861580" y="0"/>
                  </a:lnTo>
                  <a:cubicBezTo>
                    <a:pt x="902373" y="0"/>
                    <a:pt x="935444" y="33071"/>
                    <a:pt x="935444" y="73863"/>
                  </a:cubicBezTo>
                  <a:lnTo>
                    <a:pt x="935444" y="73863"/>
                  </a:lnTo>
                  <a:cubicBezTo>
                    <a:pt x="935444" y="225019"/>
                    <a:pt x="1057745" y="347688"/>
                    <a:pt x="1208913" y="348120"/>
                  </a:cubicBezTo>
                  <a:lnTo>
                    <a:pt x="3105874" y="353619"/>
                  </a:lnTo>
                  <a:cubicBezTo>
                    <a:pt x="3257651" y="354063"/>
                    <a:pt x="3380930" y="231140"/>
                    <a:pt x="3380930" y="79362"/>
                  </a:cubicBezTo>
                  <a:lnTo>
                    <a:pt x="3380930" y="73863"/>
                  </a:lnTo>
                  <a:cubicBezTo>
                    <a:pt x="3380930" y="33071"/>
                    <a:pt x="3414001" y="0"/>
                    <a:pt x="3454794" y="0"/>
                  </a:cubicBezTo>
                  <a:lnTo>
                    <a:pt x="3894366" y="0"/>
                  </a:lnTo>
                  <a:cubicBezTo>
                    <a:pt x="4135387" y="0"/>
                    <a:pt x="4330776" y="195390"/>
                    <a:pt x="4330776" y="436410"/>
                  </a:cubicBezTo>
                  <a:lnTo>
                    <a:pt x="4330776" y="8961603"/>
                  </a:lnTo>
                  <a:cubicBezTo>
                    <a:pt x="4330776" y="9202610"/>
                    <a:pt x="4135387" y="9398000"/>
                    <a:pt x="3894366" y="9398000"/>
                  </a:cubicBezTo>
                  <a:close/>
                </a:path>
              </a:pathLst>
            </a:custGeom>
            <a:blipFill>
              <a:blip r:embed="rId5"/>
              <a:stretch>
                <a:fillRect l="-4060" t="0" r="-4060" b="0"/>
              </a:stretch>
            </a:blipFill>
          </p:spPr>
        </p:sp>
      </p:grpSp>
      <p:grpSp>
        <p:nvGrpSpPr>
          <p:cNvPr name="Group 11" id="11"/>
          <p:cNvGrpSpPr>
            <a:grpSpLocks noChangeAspect="true"/>
          </p:cNvGrpSpPr>
          <p:nvPr/>
        </p:nvGrpSpPr>
        <p:grpSpPr>
          <a:xfrm rot="1239766">
            <a:off x="18225093" y="-1636538"/>
            <a:ext cx="4803408" cy="9761726"/>
            <a:chOff x="0" y="0"/>
            <a:chExt cx="5001260" cy="1016381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000993" cy="10163632"/>
            </a:xfrm>
            <a:custGeom>
              <a:avLst/>
              <a:gdLst/>
              <a:ahLst/>
              <a:cxnLst/>
              <a:rect r="r" b="b" t="t" l="l"/>
              <a:pathLst>
                <a:path h="10163632" w="5000993">
                  <a:moveTo>
                    <a:pt x="0" y="0"/>
                  </a:moveTo>
                  <a:lnTo>
                    <a:pt x="5000993" y="0"/>
                  </a:lnTo>
                  <a:lnTo>
                    <a:pt x="5000993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2"/>
              <a:stretch>
                <a:fillRect l="-45" t="0" r="-45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338760" y="288798"/>
              <a:ext cx="4330776" cy="9398000"/>
            </a:xfrm>
            <a:custGeom>
              <a:avLst/>
              <a:gdLst/>
              <a:ahLst/>
              <a:cxnLst/>
              <a:rect r="r" b="b" t="t" l="l"/>
              <a:pathLst>
                <a:path h="9398000" w="4330776">
                  <a:moveTo>
                    <a:pt x="3894366" y="9398000"/>
                  </a:moveTo>
                  <a:lnTo>
                    <a:pt x="436410" y="9398000"/>
                  </a:lnTo>
                  <a:cubicBezTo>
                    <a:pt x="195389" y="9398000"/>
                    <a:pt x="0" y="9202610"/>
                    <a:pt x="0" y="8961590"/>
                  </a:cubicBezTo>
                  <a:lnTo>
                    <a:pt x="0" y="436410"/>
                  </a:lnTo>
                  <a:cubicBezTo>
                    <a:pt x="0" y="195390"/>
                    <a:pt x="195389" y="0"/>
                    <a:pt x="436410" y="0"/>
                  </a:cubicBezTo>
                  <a:lnTo>
                    <a:pt x="861580" y="0"/>
                  </a:lnTo>
                  <a:cubicBezTo>
                    <a:pt x="902373" y="0"/>
                    <a:pt x="935444" y="33071"/>
                    <a:pt x="935444" y="73863"/>
                  </a:cubicBezTo>
                  <a:lnTo>
                    <a:pt x="935444" y="73863"/>
                  </a:lnTo>
                  <a:cubicBezTo>
                    <a:pt x="935444" y="225019"/>
                    <a:pt x="1057745" y="347688"/>
                    <a:pt x="1208913" y="348120"/>
                  </a:cubicBezTo>
                  <a:lnTo>
                    <a:pt x="3105874" y="353619"/>
                  </a:lnTo>
                  <a:cubicBezTo>
                    <a:pt x="3257651" y="354063"/>
                    <a:pt x="3380930" y="231140"/>
                    <a:pt x="3380930" y="79362"/>
                  </a:cubicBezTo>
                  <a:lnTo>
                    <a:pt x="3380930" y="73863"/>
                  </a:lnTo>
                  <a:cubicBezTo>
                    <a:pt x="3380930" y="33071"/>
                    <a:pt x="3414001" y="0"/>
                    <a:pt x="3454794" y="0"/>
                  </a:cubicBezTo>
                  <a:lnTo>
                    <a:pt x="3894366" y="0"/>
                  </a:lnTo>
                  <a:cubicBezTo>
                    <a:pt x="4135387" y="0"/>
                    <a:pt x="4330776" y="195390"/>
                    <a:pt x="4330776" y="436410"/>
                  </a:cubicBezTo>
                  <a:lnTo>
                    <a:pt x="4330776" y="8961603"/>
                  </a:lnTo>
                  <a:cubicBezTo>
                    <a:pt x="4330776" y="9202610"/>
                    <a:pt x="4135387" y="9398000"/>
                    <a:pt x="3894366" y="9398000"/>
                  </a:cubicBezTo>
                  <a:close/>
                </a:path>
              </a:pathLst>
            </a:custGeom>
            <a:blipFill>
              <a:blip r:embed="rId6"/>
              <a:stretch>
                <a:fillRect l="-4060" t="0" r="-4060" b="0"/>
              </a:stretch>
            </a:blipFill>
          </p:spPr>
        </p:sp>
      </p:grpSp>
      <p:grpSp>
        <p:nvGrpSpPr>
          <p:cNvPr name="Group 14" id="14"/>
          <p:cNvGrpSpPr>
            <a:grpSpLocks noChangeAspect="true"/>
          </p:cNvGrpSpPr>
          <p:nvPr/>
        </p:nvGrpSpPr>
        <p:grpSpPr>
          <a:xfrm rot="1239766">
            <a:off x="8681718" y="-5628913"/>
            <a:ext cx="4803408" cy="9761726"/>
            <a:chOff x="0" y="0"/>
            <a:chExt cx="5001260" cy="1016381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5000993" cy="10163632"/>
            </a:xfrm>
            <a:custGeom>
              <a:avLst/>
              <a:gdLst/>
              <a:ahLst/>
              <a:cxnLst/>
              <a:rect r="r" b="b" t="t" l="l"/>
              <a:pathLst>
                <a:path h="10163632" w="5000993">
                  <a:moveTo>
                    <a:pt x="0" y="0"/>
                  </a:moveTo>
                  <a:lnTo>
                    <a:pt x="5000993" y="0"/>
                  </a:lnTo>
                  <a:lnTo>
                    <a:pt x="5000993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2"/>
              <a:stretch>
                <a:fillRect l="-45" t="0" r="-45" b="0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338760" y="288798"/>
              <a:ext cx="4330776" cy="9398000"/>
            </a:xfrm>
            <a:custGeom>
              <a:avLst/>
              <a:gdLst/>
              <a:ahLst/>
              <a:cxnLst/>
              <a:rect r="r" b="b" t="t" l="l"/>
              <a:pathLst>
                <a:path h="9398000" w="4330776">
                  <a:moveTo>
                    <a:pt x="3894366" y="9398000"/>
                  </a:moveTo>
                  <a:lnTo>
                    <a:pt x="436410" y="9398000"/>
                  </a:lnTo>
                  <a:cubicBezTo>
                    <a:pt x="195389" y="9398000"/>
                    <a:pt x="0" y="9202610"/>
                    <a:pt x="0" y="8961590"/>
                  </a:cubicBezTo>
                  <a:lnTo>
                    <a:pt x="0" y="436410"/>
                  </a:lnTo>
                  <a:cubicBezTo>
                    <a:pt x="0" y="195390"/>
                    <a:pt x="195389" y="0"/>
                    <a:pt x="436410" y="0"/>
                  </a:cubicBezTo>
                  <a:lnTo>
                    <a:pt x="861580" y="0"/>
                  </a:lnTo>
                  <a:cubicBezTo>
                    <a:pt x="902373" y="0"/>
                    <a:pt x="935444" y="33071"/>
                    <a:pt x="935444" y="73863"/>
                  </a:cubicBezTo>
                  <a:lnTo>
                    <a:pt x="935444" y="73863"/>
                  </a:lnTo>
                  <a:cubicBezTo>
                    <a:pt x="935444" y="225019"/>
                    <a:pt x="1057745" y="347688"/>
                    <a:pt x="1208913" y="348120"/>
                  </a:cubicBezTo>
                  <a:lnTo>
                    <a:pt x="3105874" y="353619"/>
                  </a:lnTo>
                  <a:cubicBezTo>
                    <a:pt x="3257651" y="354063"/>
                    <a:pt x="3380930" y="231140"/>
                    <a:pt x="3380930" y="79362"/>
                  </a:cubicBezTo>
                  <a:lnTo>
                    <a:pt x="3380930" y="73863"/>
                  </a:lnTo>
                  <a:cubicBezTo>
                    <a:pt x="3380930" y="33071"/>
                    <a:pt x="3414001" y="0"/>
                    <a:pt x="3454794" y="0"/>
                  </a:cubicBezTo>
                  <a:lnTo>
                    <a:pt x="3894366" y="0"/>
                  </a:lnTo>
                  <a:cubicBezTo>
                    <a:pt x="4135387" y="0"/>
                    <a:pt x="4330776" y="195390"/>
                    <a:pt x="4330776" y="436410"/>
                  </a:cubicBezTo>
                  <a:lnTo>
                    <a:pt x="4330776" y="8961603"/>
                  </a:lnTo>
                  <a:cubicBezTo>
                    <a:pt x="4330776" y="9202610"/>
                    <a:pt x="4135387" y="9398000"/>
                    <a:pt x="3894366" y="9398000"/>
                  </a:cubicBezTo>
                  <a:close/>
                </a:path>
              </a:pathLst>
            </a:custGeom>
            <a:blipFill>
              <a:blip r:embed="rId7"/>
              <a:stretch>
                <a:fillRect l="-2914" t="0" r="-2914" b="0"/>
              </a:stretch>
            </a:blip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1732085" y="6614768"/>
            <a:ext cx="7166077" cy="1029084"/>
            <a:chOff x="0" y="0"/>
            <a:chExt cx="13327467" cy="191389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3327467" cy="1913890"/>
            </a:xfrm>
            <a:custGeom>
              <a:avLst/>
              <a:gdLst/>
              <a:ahLst/>
              <a:cxnLst/>
              <a:rect r="r" b="b" t="t" l="l"/>
              <a:pathLst>
                <a:path h="1913890" w="13327467">
                  <a:moveTo>
                    <a:pt x="13203007" y="1913890"/>
                  </a:moveTo>
                  <a:lnTo>
                    <a:pt x="124460" y="1913890"/>
                  </a:lnTo>
                  <a:cubicBezTo>
                    <a:pt x="55880" y="1913890"/>
                    <a:pt x="0" y="1858010"/>
                    <a:pt x="0" y="178943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3203008" y="0"/>
                  </a:lnTo>
                  <a:cubicBezTo>
                    <a:pt x="13271587" y="0"/>
                    <a:pt x="13327467" y="55880"/>
                    <a:pt x="13327467" y="124460"/>
                  </a:cubicBezTo>
                  <a:lnTo>
                    <a:pt x="13327467" y="1789430"/>
                  </a:lnTo>
                  <a:cubicBezTo>
                    <a:pt x="13327467" y="1858010"/>
                    <a:pt x="13271587" y="1913890"/>
                    <a:pt x="13203008" y="1913890"/>
                  </a:cubicBezTo>
                  <a:close/>
                </a:path>
              </a:pathLst>
            </a:custGeom>
            <a:solidFill>
              <a:srgbClr val="713489"/>
            </a:solidFill>
          </p:spPr>
        </p:sp>
      </p:grpSp>
      <p:sp>
        <p:nvSpPr>
          <p:cNvPr name="Freeform 19" id="19"/>
          <p:cNvSpPr/>
          <p:nvPr/>
        </p:nvSpPr>
        <p:spPr>
          <a:xfrm flipH="false" flipV="false" rot="0">
            <a:off x="1028700" y="738296"/>
            <a:ext cx="3619760" cy="1049730"/>
          </a:xfrm>
          <a:custGeom>
            <a:avLst/>
            <a:gdLst/>
            <a:ahLst/>
            <a:cxnLst/>
            <a:rect r="r" b="b" t="t" l="l"/>
            <a:pathLst>
              <a:path h="1049730" w="3619760">
                <a:moveTo>
                  <a:pt x="0" y="0"/>
                </a:moveTo>
                <a:lnTo>
                  <a:pt x="3619760" y="0"/>
                </a:lnTo>
                <a:lnTo>
                  <a:pt x="3619760" y="1049731"/>
                </a:lnTo>
                <a:lnTo>
                  <a:pt x="0" y="104973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794238" y="3734342"/>
            <a:ext cx="9731306" cy="2093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7178"/>
              </a:lnSpc>
              <a:spcBef>
                <a:spcPct val="0"/>
              </a:spcBef>
            </a:pPr>
            <a:r>
              <a:rPr lang="en-US" sz="12270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rPr>
              <a:t>ECOELECTRO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956437" y="6487222"/>
            <a:ext cx="6717373" cy="12270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43"/>
              </a:lnSpc>
            </a:pPr>
          </a:p>
          <a:p>
            <a:pPr algn="ctr">
              <a:lnSpc>
                <a:spcPts val="3243"/>
              </a:lnSpc>
              <a:spcBef>
                <a:spcPct val="0"/>
              </a:spcBef>
            </a:pPr>
            <a:r>
              <a:rPr lang="en-US" sz="2316" spc="6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</a:t>
            </a:r>
            <a:r>
              <a:rPr lang="en-US" sz="2316" spc="6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ecnología sostenible para un futuro mejor</a:t>
            </a:r>
          </a:p>
          <a:p>
            <a:pPr algn="ctr">
              <a:lnSpc>
                <a:spcPts val="3243"/>
              </a:lnSpc>
              <a:spcBef>
                <a:spcPct val="0"/>
              </a:spcBef>
            </a:pPr>
          </a:p>
        </p:txBody>
      </p:sp>
      <p:sp>
        <p:nvSpPr>
          <p:cNvPr name="TextBox 22" id="22"/>
          <p:cNvSpPr txBox="true"/>
          <p:nvPr/>
        </p:nvSpPr>
        <p:spPr>
          <a:xfrm rot="0">
            <a:off x="3549162" y="7940771"/>
            <a:ext cx="2670870" cy="1378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58"/>
              </a:lnSpc>
            </a:pPr>
            <a:r>
              <a:rPr lang="en-US" b="true" sz="1970" spc="5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INTEGRANTES:</a:t>
            </a:r>
          </a:p>
          <a:p>
            <a:pPr algn="ctr">
              <a:lnSpc>
                <a:spcPts val="2758"/>
              </a:lnSpc>
            </a:pPr>
            <a:r>
              <a:rPr lang="en-US" sz="1970" spc="5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Ignacia Arancibia.</a:t>
            </a:r>
          </a:p>
          <a:p>
            <a:pPr algn="ctr">
              <a:lnSpc>
                <a:spcPts val="2758"/>
              </a:lnSpc>
            </a:pPr>
            <a:r>
              <a:rPr lang="en-US" sz="1970" spc="5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Gabriela Gomez.</a:t>
            </a:r>
          </a:p>
          <a:p>
            <a:pPr algn="ctr">
              <a:lnSpc>
                <a:spcPts val="2758"/>
              </a:lnSpc>
              <a:spcBef>
                <a:spcPct val="0"/>
              </a:spcBef>
            </a:pPr>
            <a:r>
              <a:rPr lang="en-US" sz="1970" spc="5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Vania Troncoso.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D5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847827" y="857250"/>
            <a:ext cx="13084791" cy="15081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2328"/>
              </a:lnSpc>
              <a:spcBef>
                <a:spcPct val="0"/>
              </a:spcBef>
            </a:pPr>
            <a:r>
              <a:rPr lang="en-US" sz="8806" strike="noStrike" u="none">
                <a:solidFill>
                  <a:srgbClr val="713489"/>
                </a:solidFill>
                <a:latin typeface="Bree Serif"/>
                <a:ea typeface="Bree Serif"/>
                <a:cs typeface="Bree Serif"/>
                <a:sym typeface="Bree Serif"/>
              </a:rPr>
              <a:t>MODELO DE NEGOCIO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3460743" y="4394001"/>
            <a:ext cx="1839005" cy="1839005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445826" y="33348"/>
                  </a:lnTo>
                  <a:lnTo>
                    <a:pt x="491360" y="8881"/>
                  </a:lnTo>
                  <a:lnTo>
                    <a:pt x="522953" y="49652"/>
                  </a:lnTo>
                  <a:lnTo>
                    <a:pt x="572609" y="35135"/>
                  </a:lnTo>
                  <a:lnTo>
                    <a:pt x="594986" y="81548"/>
                  </a:lnTo>
                  <a:lnTo>
                    <a:pt x="646591" y="77616"/>
                  </a:lnTo>
                  <a:lnTo>
                    <a:pt x="658778" y="127641"/>
                  </a:lnTo>
                  <a:lnTo>
                    <a:pt x="710077" y="134465"/>
                  </a:lnTo>
                  <a:lnTo>
                    <a:pt x="711539" y="185918"/>
                  </a:lnTo>
                  <a:lnTo>
                    <a:pt x="760292" y="203200"/>
                  </a:lnTo>
                  <a:lnTo>
                    <a:pt x="750965" y="253830"/>
                  </a:lnTo>
                  <a:lnTo>
                    <a:pt x="795038" y="280816"/>
                  </a:lnTo>
                  <a:lnTo>
                    <a:pt x="775331" y="328411"/>
                  </a:lnTo>
                  <a:lnTo>
                    <a:pt x="812800" y="363920"/>
                  </a:lnTo>
                  <a:lnTo>
                    <a:pt x="783573" y="406400"/>
                  </a:lnTo>
                  <a:lnTo>
                    <a:pt x="812800" y="448880"/>
                  </a:lnTo>
                  <a:lnTo>
                    <a:pt x="775331" y="484389"/>
                  </a:lnTo>
                  <a:lnTo>
                    <a:pt x="795038" y="531984"/>
                  </a:lnTo>
                  <a:lnTo>
                    <a:pt x="750965" y="558970"/>
                  </a:lnTo>
                  <a:lnTo>
                    <a:pt x="760292" y="609600"/>
                  </a:lnTo>
                  <a:lnTo>
                    <a:pt x="711539" y="626882"/>
                  </a:lnTo>
                  <a:lnTo>
                    <a:pt x="710077" y="678335"/>
                  </a:lnTo>
                  <a:lnTo>
                    <a:pt x="658778" y="685159"/>
                  </a:lnTo>
                  <a:lnTo>
                    <a:pt x="646591" y="735184"/>
                  </a:lnTo>
                  <a:lnTo>
                    <a:pt x="594986" y="731252"/>
                  </a:lnTo>
                  <a:lnTo>
                    <a:pt x="572609" y="777665"/>
                  </a:lnTo>
                  <a:lnTo>
                    <a:pt x="522953" y="763148"/>
                  </a:lnTo>
                  <a:lnTo>
                    <a:pt x="491360" y="803919"/>
                  </a:lnTo>
                  <a:lnTo>
                    <a:pt x="445826" y="779452"/>
                  </a:lnTo>
                  <a:lnTo>
                    <a:pt x="406400" y="812800"/>
                  </a:lnTo>
                  <a:lnTo>
                    <a:pt x="366974" y="779452"/>
                  </a:lnTo>
                  <a:lnTo>
                    <a:pt x="321440" y="803919"/>
                  </a:lnTo>
                  <a:lnTo>
                    <a:pt x="289847" y="763148"/>
                  </a:lnTo>
                  <a:lnTo>
                    <a:pt x="240191" y="777665"/>
                  </a:lnTo>
                  <a:lnTo>
                    <a:pt x="217814" y="731252"/>
                  </a:lnTo>
                  <a:lnTo>
                    <a:pt x="166209" y="735184"/>
                  </a:lnTo>
                  <a:lnTo>
                    <a:pt x="154022" y="685159"/>
                  </a:lnTo>
                  <a:lnTo>
                    <a:pt x="102722" y="678335"/>
                  </a:lnTo>
                  <a:lnTo>
                    <a:pt x="101260" y="626882"/>
                  </a:lnTo>
                  <a:lnTo>
                    <a:pt x="52509" y="609600"/>
                  </a:lnTo>
                  <a:lnTo>
                    <a:pt x="61835" y="558970"/>
                  </a:lnTo>
                  <a:lnTo>
                    <a:pt x="17762" y="531984"/>
                  </a:lnTo>
                  <a:lnTo>
                    <a:pt x="37469" y="484389"/>
                  </a:lnTo>
                  <a:lnTo>
                    <a:pt x="0" y="448880"/>
                  </a:lnTo>
                  <a:lnTo>
                    <a:pt x="29227" y="406400"/>
                  </a:lnTo>
                  <a:lnTo>
                    <a:pt x="0" y="363920"/>
                  </a:lnTo>
                  <a:lnTo>
                    <a:pt x="37469" y="328411"/>
                  </a:lnTo>
                  <a:lnTo>
                    <a:pt x="17762" y="280816"/>
                  </a:lnTo>
                  <a:lnTo>
                    <a:pt x="61835" y="253830"/>
                  </a:lnTo>
                  <a:lnTo>
                    <a:pt x="52509" y="203200"/>
                  </a:lnTo>
                  <a:lnTo>
                    <a:pt x="101260" y="185918"/>
                  </a:lnTo>
                  <a:lnTo>
                    <a:pt x="102722" y="134465"/>
                  </a:lnTo>
                  <a:lnTo>
                    <a:pt x="154022" y="127641"/>
                  </a:lnTo>
                  <a:lnTo>
                    <a:pt x="166209" y="77616"/>
                  </a:lnTo>
                  <a:lnTo>
                    <a:pt x="217814" y="81548"/>
                  </a:lnTo>
                  <a:lnTo>
                    <a:pt x="240191" y="35135"/>
                  </a:lnTo>
                  <a:lnTo>
                    <a:pt x="289847" y="49652"/>
                  </a:lnTo>
                  <a:lnTo>
                    <a:pt x="321440" y="8881"/>
                  </a:lnTo>
                  <a:lnTo>
                    <a:pt x="366974" y="33348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713489"/>
            </a:solidFill>
            <a:ln w="476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152400" y="28575"/>
              <a:ext cx="5080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879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7930704" y="4381315"/>
            <a:ext cx="1839005" cy="1839005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445826" y="33348"/>
                  </a:lnTo>
                  <a:lnTo>
                    <a:pt x="491360" y="8881"/>
                  </a:lnTo>
                  <a:lnTo>
                    <a:pt x="522953" y="49652"/>
                  </a:lnTo>
                  <a:lnTo>
                    <a:pt x="572609" y="35135"/>
                  </a:lnTo>
                  <a:lnTo>
                    <a:pt x="594986" y="81548"/>
                  </a:lnTo>
                  <a:lnTo>
                    <a:pt x="646591" y="77616"/>
                  </a:lnTo>
                  <a:lnTo>
                    <a:pt x="658778" y="127641"/>
                  </a:lnTo>
                  <a:lnTo>
                    <a:pt x="710077" y="134465"/>
                  </a:lnTo>
                  <a:lnTo>
                    <a:pt x="711539" y="185918"/>
                  </a:lnTo>
                  <a:lnTo>
                    <a:pt x="760292" y="203200"/>
                  </a:lnTo>
                  <a:lnTo>
                    <a:pt x="750965" y="253830"/>
                  </a:lnTo>
                  <a:lnTo>
                    <a:pt x="795038" y="280816"/>
                  </a:lnTo>
                  <a:lnTo>
                    <a:pt x="775331" y="328411"/>
                  </a:lnTo>
                  <a:lnTo>
                    <a:pt x="812800" y="363920"/>
                  </a:lnTo>
                  <a:lnTo>
                    <a:pt x="783573" y="406400"/>
                  </a:lnTo>
                  <a:lnTo>
                    <a:pt x="812800" y="448880"/>
                  </a:lnTo>
                  <a:lnTo>
                    <a:pt x="775331" y="484389"/>
                  </a:lnTo>
                  <a:lnTo>
                    <a:pt x="795038" y="531984"/>
                  </a:lnTo>
                  <a:lnTo>
                    <a:pt x="750965" y="558970"/>
                  </a:lnTo>
                  <a:lnTo>
                    <a:pt x="760292" y="609600"/>
                  </a:lnTo>
                  <a:lnTo>
                    <a:pt x="711539" y="626882"/>
                  </a:lnTo>
                  <a:lnTo>
                    <a:pt x="710077" y="678335"/>
                  </a:lnTo>
                  <a:lnTo>
                    <a:pt x="658778" y="685159"/>
                  </a:lnTo>
                  <a:lnTo>
                    <a:pt x="646591" y="735184"/>
                  </a:lnTo>
                  <a:lnTo>
                    <a:pt x="594986" y="731252"/>
                  </a:lnTo>
                  <a:lnTo>
                    <a:pt x="572609" y="777665"/>
                  </a:lnTo>
                  <a:lnTo>
                    <a:pt x="522953" y="763148"/>
                  </a:lnTo>
                  <a:lnTo>
                    <a:pt x="491360" y="803919"/>
                  </a:lnTo>
                  <a:lnTo>
                    <a:pt x="445826" y="779452"/>
                  </a:lnTo>
                  <a:lnTo>
                    <a:pt x="406400" y="812800"/>
                  </a:lnTo>
                  <a:lnTo>
                    <a:pt x="366974" y="779452"/>
                  </a:lnTo>
                  <a:lnTo>
                    <a:pt x="321440" y="803919"/>
                  </a:lnTo>
                  <a:lnTo>
                    <a:pt x="289847" y="763148"/>
                  </a:lnTo>
                  <a:lnTo>
                    <a:pt x="240191" y="777665"/>
                  </a:lnTo>
                  <a:lnTo>
                    <a:pt x="217814" y="731252"/>
                  </a:lnTo>
                  <a:lnTo>
                    <a:pt x="166209" y="735184"/>
                  </a:lnTo>
                  <a:lnTo>
                    <a:pt x="154022" y="685159"/>
                  </a:lnTo>
                  <a:lnTo>
                    <a:pt x="102722" y="678335"/>
                  </a:lnTo>
                  <a:lnTo>
                    <a:pt x="101260" y="626882"/>
                  </a:lnTo>
                  <a:lnTo>
                    <a:pt x="52509" y="609600"/>
                  </a:lnTo>
                  <a:lnTo>
                    <a:pt x="61835" y="558970"/>
                  </a:lnTo>
                  <a:lnTo>
                    <a:pt x="17762" y="531984"/>
                  </a:lnTo>
                  <a:lnTo>
                    <a:pt x="37469" y="484389"/>
                  </a:lnTo>
                  <a:lnTo>
                    <a:pt x="0" y="448880"/>
                  </a:lnTo>
                  <a:lnTo>
                    <a:pt x="29227" y="406400"/>
                  </a:lnTo>
                  <a:lnTo>
                    <a:pt x="0" y="363920"/>
                  </a:lnTo>
                  <a:lnTo>
                    <a:pt x="37469" y="328411"/>
                  </a:lnTo>
                  <a:lnTo>
                    <a:pt x="17762" y="280816"/>
                  </a:lnTo>
                  <a:lnTo>
                    <a:pt x="61835" y="253830"/>
                  </a:lnTo>
                  <a:lnTo>
                    <a:pt x="52509" y="203200"/>
                  </a:lnTo>
                  <a:lnTo>
                    <a:pt x="101260" y="185918"/>
                  </a:lnTo>
                  <a:lnTo>
                    <a:pt x="102722" y="134465"/>
                  </a:lnTo>
                  <a:lnTo>
                    <a:pt x="154022" y="127641"/>
                  </a:lnTo>
                  <a:lnTo>
                    <a:pt x="166209" y="77616"/>
                  </a:lnTo>
                  <a:lnTo>
                    <a:pt x="217814" y="81548"/>
                  </a:lnTo>
                  <a:lnTo>
                    <a:pt x="240191" y="35135"/>
                  </a:lnTo>
                  <a:lnTo>
                    <a:pt x="289847" y="49652"/>
                  </a:lnTo>
                  <a:lnTo>
                    <a:pt x="321440" y="8881"/>
                  </a:lnTo>
                  <a:lnTo>
                    <a:pt x="366974" y="33348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713489"/>
            </a:solidFill>
            <a:ln w="476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152400" y="28575"/>
              <a:ext cx="5080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879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2397756" y="4246020"/>
            <a:ext cx="1839005" cy="1839005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445826" y="33348"/>
                  </a:lnTo>
                  <a:lnTo>
                    <a:pt x="491360" y="8881"/>
                  </a:lnTo>
                  <a:lnTo>
                    <a:pt x="522953" y="49652"/>
                  </a:lnTo>
                  <a:lnTo>
                    <a:pt x="572609" y="35135"/>
                  </a:lnTo>
                  <a:lnTo>
                    <a:pt x="594986" y="81548"/>
                  </a:lnTo>
                  <a:lnTo>
                    <a:pt x="646591" y="77616"/>
                  </a:lnTo>
                  <a:lnTo>
                    <a:pt x="658778" y="127641"/>
                  </a:lnTo>
                  <a:lnTo>
                    <a:pt x="710077" y="134465"/>
                  </a:lnTo>
                  <a:lnTo>
                    <a:pt x="711539" y="185918"/>
                  </a:lnTo>
                  <a:lnTo>
                    <a:pt x="760292" y="203200"/>
                  </a:lnTo>
                  <a:lnTo>
                    <a:pt x="750965" y="253830"/>
                  </a:lnTo>
                  <a:lnTo>
                    <a:pt x="795038" y="280816"/>
                  </a:lnTo>
                  <a:lnTo>
                    <a:pt x="775331" y="328411"/>
                  </a:lnTo>
                  <a:lnTo>
                    <a:pt x="812800" y="363920"/>
                  </a:lnTo>
                  <a:lnTo>
                    <a:pt x="783573" y="406400"/>
                  </a:lnTo>
                  <a:lnTo>
                    <a:pt x="812800" y="448880"/>
                  </a:lnTo>
                  <a:lnTo>
                    <a:pt x="775331" y="484389"/>
                  </a:lnTo>
                  <a:lnTo>
                    <a:pt x="795038" y="531984"/>
                  </a:lnTo>
                  <a:lnTo>
                    <a:pt x="750965" y="558970"/>
                  </a:lnTo>
                  <a:lnTo>
                    <a:pt x="760292" y="609600"/>
                  </a:lnTo>
                  <a:lnTo>
                    <a:pt x="711539" y="626882"/>
                  </a:lnTo>
                  <a:lnTo>
                    <a:pt x="710077" y="678335"/>
                  </a:lnTo>
                  <a:lnTo>
                    <a:pt x="658778" y="685159"/>
                  </a:lnTo>
                  <a:lnTo>
                    <a:pt x="646591" y="735184"/>
                  </a:lnTo>
                  <a:lnTo>
                    <a:pt x="594986" y="731252"/>
                  </a:lnTo>
                  <a:lnTo>
                    <a:pt x="572609" y="777665"/>
                  </a:lnTo>
                  <a:lnTo>
                    <a:pt x="522953" y="763148"/>
                  </a:lnTo>
                  <a:lnTo>
                    <a:pt x="491360" y="803919"/>
                  </a:lnTo>
                  <a:lnTo>
                    <a:pt x="445826" y="779452"/>
                  </a:lnTo>
                  <a:lnTo>
                    <a:pt x="406400" y="812800"/>
                  </a:lnTo>
                  <a:lnTo>
                    <a:pt x="366974" y="779452"/>
                  </a:lnTo>
                  <a:lnTo>
                    <a:pt x="321440" y="803919"/>
                  </a:lnTo>
                  <a:lnTo>
                    <a:pt x="289847" y="763148"/>
                  </a:lnTo>
                  <a:lnTo>
                    <a:pt x="240191" y="777665"/>
                  </a:lnTo>
                  <a:lnTo>
                    <a:pt x="217814" y="731252"/>
                  </a:lnTo>
                  <a:lnTo>
                    <a:pt x="166209" y="735184"/>
                  </a:lnTo>
                  <a:lnTo>
                    <a:pt x="154022" y="685159"/>
                  </a:lnTo>
                  <a:lnTo>
                    <a:pt x="102722" y="678335"/>
                  </a:lnTo>
                  <a:lnTo>
                    <a:pt x="101260" y="626882"/>
                  </a:lnTo>
                  <a:lnTo>
                    <a:pt x="52509" y="609600"/>
                  </a:lnTo>
                  <a:lnTo>
                    <a:pt x="61835" y="558970"/>
                  </a:lnTo>
                  <a:lnTo>
                    <a:pt x="17762" y="531984"/>
                  </a:lnTo>
                  <a:lnTo>
                    <a:pt x="37469" y="484389"/>
                  </a:lnTo>
                  <a:lnTo>
                    <a:pt x="0" y="448880"/>
                  </a:lnTo>
                  <a:lnTo>
                    <a:pt x="29227" y="406400"/>
                  </a:lnTo>
                  <a:lnTo>
                    <a:pt x="0" y="363920"/>
                  </a:lnTo>
                  <a:lnTo>
                    <a:pt x="37469" y="328411"/>
                  </a:lnTo>
                  <a:lnTo>
                    <a:pt x="17762" y="280816"/>
                  </a:lnTo>
                  <a:lnTo>
                    <a:pt x="61835" y="253830"/>
                  </a:lnTo>
                  <a:lnTo>
                    <a:pt x="52509" y="203200"/>
                  </a:lnTo>
                  <a:lnTo>
                    <a:pt x="101260" y="185918"/>
                  </a:lnTo>
                  <a:lnTo>
                    <a:pt x="102722" y="134465"/>
                  </a:lnTo>
                  <a:lnTo>
                    <a:pt x="154022" y="127641"/>
                  </a:lnTo>
                  <a:lnTo>
                    <a:pt x="166209" y="77616"/>
                  </a:lnTo>
                  <a:lnTo>
                    <a:pt x="217814" y="81548"/>
                  </a:lnTo>
                  <a:lnTo>
                    <a:pt x="240191" y="35135"/>
                  </a:lnTo>
                  <a:lnTo>
                    <a:pt x="289847" y="49652"/>
                  </a:lnTo>
                  <a:lnTo>
                    <a:pt x="321440" y="8881"/>
                  </a:lnTo>
                  <a:lnTo>
                    <a:pt x="366974" y="33348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713489"/>
            </a:solidFill>
            <a:ln w="476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152400" y="28575"/>
              <a:ext cx="5080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8796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2389607" y="6507259"/>
            <a:ext cx="3981277" cy="11960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23"/>
              </a:lnSpc>
            </a:pPr>
            <a:r>
              <a:rPr lang="en-US" sz="223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AMBIENTAL: </a:t>
            </a:r>
          </a:p>
          <a:p>
            <a:pPr algn="ctr">
              <a:lnSpc>
                <a:spcPts val="3123"/>
              </a:lnSpc>
            </a:pPr>
            <a:r>
              <a:rPr lang="en-US" sz="223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Educ</a:t>
            </a:r>
            <a:r>
              <a:rPr lang="en-US" sz="223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ación y acción responsable.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15121691" y="-513024"/>
            <a:ext cx="4722869" cy="4114800"/>
          </a:xfrm>
          <a:custGeom>
            <a:avLst/>
            <a:gdLst/>
            <a:ahLst/>
            <a:cxnLst/>
            <a:rect r="r" b="b" t="t" l="l"/>
            <a:pathLst>
              <a:path h="4114800" w="4722869">
                <a:moveTo>
                  <a:pt x="0" y="0"/>
                </a:moveTo>
                <a:lnTo>
                  <a:pt x="4722870" y="0"/>
                </a:lnTo>
                <a:lnTo>
                  <a:pt x="472287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-649886" y="7200900"/>
            <a:ext cx="4722869" cy="4114800"/>
          </a:xfrm>
          <a:custGeom>
            <a:avLst/>
            <a:gdLst/>
            <a:ahLst/>
            <a:cxnLst/>
            <a:rect r="r" b="b" t="t" l="l"/>
            <a:pathLst>
              <a:path h="4114800" w="4722869">
                <a:moveTo>
                  <a:pt x="0" y="0"/>
                </a:moveTo>
                <a:lnTo>
                  <a:pt x="4722870" y="0"/>
                </a:lnTo>
                <a:lnTo>
                  <a:pt x="472287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3762202" y="4713428"/>
            <a:ext cx="1238563" cy="1180013"/>
          </a:xfrm>
          <a:custGeom>
            <a:avLst/>
            <a:gdLst/>
            <a:ahLst/>
            <a:cxnLst/>
            <a:rect r="r" b="b" t="t" l="l"/>
            <a:pathLst>
              <a:path h="1180013" w="1238563">
                <a:moveTo>
                  <a:pt x="0" y="0"/>
                </a:moveTo>
                <a:lnTo>
                  <a:pt x="1238563" y="0"/>
                </a:lnTo>
                <a:lnTo>
                  <a:pt x="1238563" y="1180012"/>
                </a:lnTo>
                <a:lnTo>
                  <a:pt x="0" y="11800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8248791" y="4830327"/>
            <a:ext cx="1205686" cy="920843"/>
          </a:xfrm>
          <a:custGeom>
            <a:avLst/>
            <a:gdLst/>
            <a:ahLst/>
            <a:cxnLst/>
            <a:rect r="r" b="b" t="t" l="l"/>
            <a:pathLst>
              <a:path h="920843" w="1205686">
                <a:moveTo>
                  <a:pt x="0" y="0"/>
                </a:moveTo>
                <a:lnTo>
                  <a:pt x="1205686" y="0"/>
                </a:lnTo>
                <a:lnTo>
                  <a:pt x="1205686" y="920842"/>
                </a:lnTo>
                <a:lnTo>
                  <a:pt x="0" y="92084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2822603" y="4565447"/>
            <a:ext cx="989312" cy="1050428"/>
          </a:xfrm>
          <a:custGeom>
            <a:avLst/>
            <a:gdLst/>
            <a:ahLst/>
            <a:cxnLst/>
            <a:rect r="r" b="b" t="t" l="l"/>
            <a:pathLst>
              <a:path h="1050428" w="989312">
                <a:moveTo>
                  <a:pt x="0" y="0"/>
                </a:moveTo>
                <a:lnTo>
                  <a:pt x="989311" y="0"/>
                </a:lnTo>
                <a:lnTo>
                  <a:pt x="989311" y="1050427"/>
                </a:lnTo>
                <a:lnTo>
                  <a:pt x="0" y="105042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6859568" y="6494573"/>
            <a:ext cx="3981277" cy="11960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23"/>
              </a:lnSpc>
            </a:pPr>
            <a:r>
              <a:rPr lang="en-US" sz="223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SOCIAL:</a:t>
            </a:r>
            <a:r>
              <a:rPr lang="en-US" sz="223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</a:p>
          <a:p>
            <a:pPr algn="ctr">
              <a:lnSpc>
                <a:spcPts val="3123"/>
              </a:lnSpc>
            </a:pPr>
            <a:r>
              <a:rPr lang="en-US" sz="223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Inclusión ciudadana.</a:t>
            </a:r>
          </a:p>
          <a:p>
            <a:pPr algn="ctr">
              <a:lnSpc>
                <a:spcPts val="3123"/>
              </a:lnSpc>
            </a:pPr>
          </a:p>
        </p:txBody>
      </p:sp>
      <p:sp>
        <p:nvSpPr>
          <p:cNvPr name="TextBox 19" id="19"/>
          <p:cNvSpPr txBox="true"/>
          <p:nvPr/>
        </p:nvSpPr>
        <p:spPr>
          <a:xfrm rot="0">
            <a:off x="11326620" y="6359277"/>
            <a:ext cx="3981277" cy="11815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23"/>
              </a:lnSpc>
            </a:pPr>
            <a:r>
              <a:rPr lang="en-US" sz="223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ECONÓMICO</a:t>
            </a:r>
            <a:r>
              <a:rPr lang="en-US" sz="223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</a:t>
            </a:r>
          </a:p>
          <a:p>
            <a:pPr algn="ctr">
              <a:lnSpc>
                <a:spcPts val="3123"/>
              </a:lnSpc>
            </a:pPr>
            <a:r>
              <a:rPr lang="en-US" sz="223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Valorización de residuos.</a:t>
            </a:r>
          </a:p>
          <a:p>
            <a:pPr algn="ctr">
              <a:lnSpc>
                <a:spcPts val="3123"/>
              </a:lnSpc>
            </a:pPr>
          </a:p>
        </p:txBody>
      </p:sp>
      <p:sp>
        <p:nvSpPr>
          <p:cNvPr name="TextBox 20" id="20"/>
          <p:cNvSpPr txBox="true"/>
          <p:nvPr/>
        </p:nvSpPr>
        <p:spPr>
          <a:xfrm rot="0">
            <a:off x="4072984" y="2910507"/>
            <a:ext cx="9738931" cy="5258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895"/>
              </a:lnSpc>
              <a:spcBef>
                <a:spcPct val="0"/>
              </a:spcBef>
            </a:pPr>
            <a:r>
              <a:rPr lang="en-US" b="true" sz="350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Tri</a:t>
            </a:r>
            <a:r>
              <a:rPr lang="en-US" b="true" sz="350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pl</a:t>
            </a:r>
            <a:r>
              <a:rPr lang="en-US" b="true" sz="3509" u="non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e Impacto:</a:t>
            </a:r>
          </a:p>
        </p:txBody>
      </p:sp>
    </p:spTree>
  </p:cSld>
  <p:clrMapOvr>
    <a:masterClrMapping/>
  </p:clrMapOvr>
  <p:transition spd="slow">
    <p:push dir="l"/>
  </p:transition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D5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847827" y="857250"/>
            <a:ext cx="13084791" cy="15081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2328"/>
              </a:lnSpc>
              <a:spcBef>
                <a:spcPct val="0"/>
              </a:spcBef>
            </a:pPr>
            <a:r>
              <a:rPr lang="en-US" sz="8806" strike="noStrike" u="none">
                <a:solidFill>
                  <a:srgbClr val="713489"/>
                </a:solidFill>
                <a:latin typeface="Bree Serif"/>
                <a:ea typeface="Bree Serif"/>
                <a:cs typeface="Bree Serif"/>
                <a:sym typeface="Bree Serif"/>
              </a:rPr>
              <a:t>MODELO DE NEGOCIO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3295079" y="4551954"/>
            <a:ext cx="1839005" cy="1839005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445826" y="33348"/>
                  </a:lnTo>
                  <a:lnTo>
                    <a:pt x="491360" y="8881"/>
                  </a:lnTo>
                  <a:lnTo>
                    <a:pt x="522953" y="49652"/>
                  </a:lnTo>
                  <a:lnTo>
                    <a:pt x="572609" y="35135"/>
                  </a:lnTo>
                  <a:lnTo>
                    <a:pt x="594986" y="81548"/>
                  </a:lnTo>
                  <a:lnTo>
                    <a:pt x="646591" y="77616"/>
                  </a:lnTo>
                  <a:lnTo>
                    <a:pt x="658778" y="127641"/>
                  </a:lnTo>
                  <a:lnTo>
                    <a:pt x="710077" y="134465"/>
                  </a:lnTo>
                  <a:lnTo>
                    <a:pt x="711539" y="185918"/>
                  </a:lnTo>
                  <a:lnTo>
                    <a:pt x="760292" y="203200"/>
                  </a:lnTo>
                  <a:lnTo>
                    <a:pt x="750965" y="253830"/>
                  </a:lnTo>
                  <a:lnTo>
                    <a:pt x="795038" y="280816"/>
                  </a:lnTo>
                  <a:lnTo>
                    <a:pt x="775331" y="328411"/>
                  </a:lnTo>
                  <a:lnTo>
                    <a:pt x="812800" y="363920"/>
                  </a:lnTo>
                  <a:lnTo>
                    <a:pt x="783573" y="406400"/>
                  </a:lnTo>
                  <a:lnTo>
                    <a:pt x="812800" y="448880"/>
                  </a:lnTo>
                  <a:lnTo>
                    <a:pt x="775331" y="484389"/>
                  </a:lnTo>
                  <a:lnTo>
                    <a:pt x="795038" y="531984"/>
                  </a:lnTo>
                  <a:lnTo>
                    <a:pt x="750965" y="558970"/>
                  </a:lnTo>
                  <a:lnTo>
                    <a:pt x="760292" y="609600"/>
                  </a:lnTo>
                  <a:lnTo>
                    <a:pt x="711539" y="626882"/>
                  </a:lnTo>
                  <a:lnTo>
                    <a:pt x="710077" y="678335"/>
                  </a:lnTo>
                  <a:lnTo>
                    <a:pt x="658778" y="685159"/>
                  </a:lnTo>
                  <a:lnTo>
                    <a:pt x="646591" y="735184"/>
                  </a:lnTo>
                  <a:lnTo>
                    <a:pt x="594986" y="731252"/>
                  </a:lnTo>
                  <a:lnTo>
                    <a:pt x="572609" y="777665"/>
                  </a:lnTo>
                  <a:lnTo>
                    <a:pt x="522953" y="763148"/>
                  </a:lnTo>
                  <a:lnTo>
                    <a:pt x="491360" y="803919"/>
                  </a:lnTo>
                  <a:lnTo>
                    <a:pt x="445826" y="779452"/>
                  </a:lnTo>
                  <a:lnTo>
                    <a:pt x="406400" y="812800"/>
                  </a:lnTo>
                  <a:lnTo>
                    <a:pt x="366974" y="779452"/>
                  </a:lnTo>
                  <a:lnTo>
                    <a:pt x="321440" y="803919"/>
                  </a:lnTo>
                  <a:lnTo>
                    <a:pt x="289847" y="763148"/>
                  </a:lnTo>
                  <a:lnTo>
                    <a:pt x="240191" y="777665"/>
                  </a:lnTo>
                  <a:lnTo>
                    <a:pt x="217814" y="731252"/>
                  </a:lnTo>
                  <a:lnTo>
                    <a:pt x="166209" y="735184"/>
                  </a:lnTo>
                  <a:lnTo>
                    <a:pt x="154022" y="685159"/>
                  </a:lnTo>
                  <a:lnTo>
                    <a:pt x="102722" y="678335"/>
                  </a:lnTo>
                  <a:lnTo>
                    <a:pt x="101260" y="626882"/>
                  </a:lnTo>
                  <a:lnTo>
                    <a:pt x="52509" y="609600"/>
                  </a:lnTo>
                  <a:lnTo>
                    <a:pt x="61835" y="558970"/>
                  </a:lnTo>
                  <a:lnTo>
                    <a:pt x="17762" y="531984"/>
                  </a:lnTo>
                  <a:lnTo>
                    <a:pt x="37469" y="484389"/>
                  </a:lnTo>
                  <a:lnTo>
                    <a:pt x="0" y="448880"/>
                  </a:lnTo>
                  <a:lnTo>
                    <a:pt x="29227" y="406400"/>
                  </a:lnTo>
                  <a:lnTo>
                    <a:pt x="0" y="363920"/>
                  </a:lnTo>
                  <a:lnTo>
                    <a:pt x="37469" y="328411"/>
                  </a:lnTo>
                  <a:lnTo>
                    <a:pt x="17762" y="280816"/>
                  </a:lnTo>
                  <a:lnTo>
                    <a:pt x="61835" y="253830"/>
                  </a:lnTo>
                  <a:lnTo>
                    <a:pt x="52509" y="203200"/>
                  </a:lnTo>
                  <a:lnTo>
                    <a:pt x="101260" y="185918"/>
                  </a:lnTo>
                  <a:lnTo>
                    <a:pt x="102722" y="134465"/>
                  </a:lnTo>
                  <a:lnTo>
                    <a:pt x="154022" y="127641"/>
                  </a:lnTo>
                  <a:lnTo>
                    <a:pt x="166209" y="77616"/>
                  </a:lnTo>
                  <a:lnTo>
                    <a:pt x="217814" y="81548"/>
                  </a:lnTo>
                  <a:lnTo>
                    <a:pt x="240191" y="35135"/>
                  </a:lnTo>
                  <a:lnTo>
                    <a:pt x="289847" y="49652"/>
                  </a:lnTo>
                  <a:lnTo>
                    <a:pt x="321440" y="8881"/>
                  </a:lnTo>
                  <a:lnTo>
                    <a:pt x="366974" y="33348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713489"/>
            </a:solidFill>
            <a:ln w="476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152400" y="28575"/>
              <a:ext cx="5080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879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7982652" y="4551954"/>
            <a:ext cx="1839005" cy="1839005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445826" y="33348"/>
                  </a:lnTo>
                  <a:lnTo>
                    <a:pt x="491360" y="8881"/>
                  </a:lnTo>
                  <a:lnTo>
                    <a:pt x="522953" y="49652"/>
                  </a:lnTo>
                  <a:lnTo>
                    <a:pt x="572609" y="35135"/>
                  </a:lnTo>
                  <a:lnTo>
                    <a:pt x="594986" y="81548"/>
                  </a:lnTo>
                  <a:lnTo>
                    <a:pt x="646591" y="77616"/>
                  </a:lnTo>
                  <a:lnTo>
                    <a:pt x="658778" y="127641"/>
                  </a:lnTo>
                  <a:lnTo>
                    <a:pt x="710077" y="134465"/>
                  </a:lnTo>
                  <a:lnTo>
                    <a:pt x="711539" y="185918"/>
                  </a:lnTo>
                  <a:lnTo>
                    <a:pt x="760292" y="203200"/>
                  </a:lnTo>
                  <a:lnTo>
                    <a:pt x="750965" y="253830"/>
                  </a:lnTo>
                  <a:lnTo>
                    <a:pt x="795038" y="280816"/>
                  </a:lnTo>
                  <a:lnTo>
                    <a:pt x="775331" y="328411"/>
                  </a:lnTo>
                  <a:lnTo>
                    <a:pt x="812800" y="363920"/>
                  </a:lnTo>
                  <a:lnTo>
                    <a:pt x="783573" y="406400"/>
                  </a:lnTo>
                  <a:lnTo>
                    <a:pt x="812800" y="448880"/>
                  </a:lnTo>
                  <a:lnTo>
                    <a:pt x="775331" y="484389"/>
                  </a:lnTo>
                  <a:lnTo>
                    <a:pt x="795038" y="531984"/>
                  </a:lnTo>
                  <a:lnTo>
                    <a:pt x="750965" y="558970"/>
                  </a:lnTo>
                  <a:lnTo>
                    <a:pt x="760292" y="609600"/>
                  </a:lnTo>
                  <a:lnTo>
                    <a:pt x="711539" y="626882"/>
                  </a:lnTo>
                  <a:lnTo>
                    <a:pt x="710077" y="678335"/>
                  </a:lnTo>
                  <a:lnTo>
                    <a:pt x="658778" y="685159"/>
                  </a:lnTo>
                  <a:lnTo>
                    <a:pt x="646591" y="735184"/>
                  </a:lnTo>
                  <a:lnTo>
                    <a:pt x="594986" y="731252"/>
                  </a:lnTo>
                  <a:lnTo>
                    <a:pt x="572609" y="777665"/>
                  </a:lnTo>
                  <a:lnTo>
                    <a:pt x="522953" y="763148"/>
                  </a:lnTo>
                  <a:lnTo>
                    <a:pt x="491360" y="803919"/>
                  </a:lnTo>
                  <a:lnTo>
                    <a:pt x="445826" y="779452"/>
                  </a:lnTo>
                  <a:lnTo>
                    <a:pt x="406400" y="812800"/>
                  </a:lnTo>
                  <a:lnTo>
                    <a:pt x="366974" y="779452"/>
                  </a:lnTo>
                  <a:lnTo>
                    <a:pt x="321440" y="803919"/>
                  </a:lnTo>
                  <a:lnTo>
                    <a:pt x="289847" y="763148"/>
                  </a:lnTo>
                  <a:lnTo>
                    <a:pt x="240191" y="777665"/>
                  </a:lnTo>
                  <a:lnTo>
                    <a:pt x="217814" y="731252"/>
                  </a:lnTo>
                  <a:lnTo>
                    <a:pt x="166209" y="735184"/>
                  </a:lnTo>
                  <a:lnTo>
                    <a:pt x="154022" y="685159"/>
                  </a:lnTo>
                  <a:lnTo>
                    <a:pt x="102722" y="678335"/>
                  </a:lnTo>
                  <a:lnTo>
                    <a:pt x="101260" y="626882"/>
                  </a:lnTo>
                  <a:lnTo>
                    <a:pt x="52509" y="609600"/>
                  </a:lnTo>
                  <a:lnTo>
                    <a:pt x="61835" y="558970"/>
                  </a:lnTo>
                  <a:lnTo>
                    <a:pt x="17762" y="531984"/>
                  </a:lnTo>
                  <a:lnTo>
                    <a:pt x="37469" y="484389"/>
                  </a:lnTo>
                  <a:lnTo>
                    <a:pt x="0" y="448880"/>
                  </a:lnTo>
                  <a:lnTo>
                    <a:pt x="29227" y="406400"/>
                  </a:lnTo>
                  <a:lnTo>
                    <a:pt x="0" y="363920"/>
                  </a:lnTo>
                  <a:lnTo>
                    <a:pt x="37469" y="328411"/>
                  </a:lnTo>
                  <a:lnTo>
                    <a:pt x="17762" y="280816"/>
                  </a:lnTo>
                  <a:lnTo>
                    <a:pt x="61835" y="253830"/>
                  </a:lnTo>
                  <a:lnTo>
                    <a:pt x="52509" y="203200"/>
                  </a:lnTo>
                  <a:lnTo>
                    <a:pt x="101260" y="185918"/>
                  </a:lnTo>
                  <a:lnTo>
                    <a:pt x="102722" y="134465"/>
                  </a:lnTo>
                  <a:lnTo>
                    <a:pt x="154022" y="127641"/>
                  </a:lnTo>
                  <a:lnTo>
                    <a:pt x="166209" y="77616"/>
                  </a:lnTo>
                  <a:lnTo>
                    <a:pt x="217814" y="81548"/>
                  </a:lnTo>
                  <a:lnTo>
                    <a:pt x="240191" y="35135"/>
                  </a:lnTo>
                  <a:lnTo>
                    <a:pt x="289847" y="49652"/>
                  </a:lnTo>
                  <a:lnTo>
                    <a:pt x="321440" y="8881"/>
                  </a:lnTo>
                  <a:lnTo>
                    <a:pt x="366974" y="33348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713489"/>
            </a:solidFill>
            <a:ln w="476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152400" y="28575"/>
              <a:ext cx="5080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879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2245378" y="4551954"/>
            <a:ext cx="1839005" cy="1839005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445826" y="33348"/>
                  </a:lnTo>
                  <a:lnTo>
                    <a:pt x="491360" y="8881"/>
                  </a:lnTo>
                  <a:lnTo>
                    <a:pt x="522953" y="49652"/>
                  </a:lnTo>
                  <a:lnTo>
                    <a:pt x="572609" y="35135"/>
                  </a:lnTo>
                  <a:lnTo>
                    <a:pt x="594986" y="81548"/>
                  </a:lnTo>
                  <a:lnTo>
                    <a:pt x="646591" y="77616"/>
                  </a:lnTo>
                  <a:lnTo>
                    <a:pt x="658778" y="127641"/>
                  </a:lnTo>
                  <a:lnTo>
                    <a:pt x="710077" y="134465"/>
                  </a:lnTo>
                  <a:lnTo>
                    <a:pt x="711539" y="185918"/>
                  </a:lnTo>
                  <a:lnTo>
                    <a:pt x="760292" y="203200"/>
                  </a:lnTo>
                  <a:lnTo>
                    <a:pt x="750965" y="253830"/>
                  </a:lnTo>
                  <a:lnTo>
                    <a:pt x="795038" y="280816"/>
                  </a:lnTo>
                  <a:lnTo>
                    <a:pt x="775331" y="328411"/>
                  </a:lnTo>
                  <a:lnTo>
                    <a:pt x="812800" y="363920"/>
                  </a:lnTo>
                  <a:lnTo>
                    <a:pt x="783573" y="406400"/>
                  </a:lnTo>
                  <a:lnTo>
                    <a:pt x="812800" y="448880"/>
                  </a:lnTo>
                  <a:lnTo>
                    <a:pt x="775331" y="484389"/>
                  </a:lnTo>
                  <a:lnTo>
                    <a:pt x="795038" y="531984"/>
                  </a:lnTo>
                  <a:lnTo>
                    <a:pt x="750965" y="558970"/>
                  </a:lnTo>
                  <a:lnTo>
                    <a:pt x="760292" y="609600"/>
                  </a:lnTo>
                  <a:lnTo>
                    <a:pt x="711539" y="626882"/>
                  </a:lnTo>
                  <a:lnTo>
                    <a:pt x="710077" y="678335"/>
                  </a:lnTo>
                  <a:lnTo>
                    <a:pt x="658778" y="685159"/>
                  </a:lnTo>
                  <a:lnTo>
                    <a:pt x="646591" y="735184"/>
                  </a:lnTo>
                  <a:lnTo>
                    <a:pt x="594986" y="731252"/>
                  </a:lnTo>
                  <a:lnTo>
                    <a:pt x="572609" y="777665"/>
                  </a:lnTo>
                  <a:lnTo>
                    <a:pt x="522953" y="763148"/>
                  </a:lnTo>
                  <a:lnTo>
                    <a:pt x="491360" y="803919"/>
                  </a:lnTo>
                  <a:lnTo>
                    <a:pt x="445826" y="779452"/>
                  </a:lnTo>
                  <a:lnTo>
                    <a:pt x="406400" y="812800"/>
                  </a:lnTo>
                  <a:lnTo>
                    <a:pt x="366974" y="779452"/>
                  </a:lnTo>
                  <a:lnTo>
                    <a:pt x="321440" y="803919"/>
                  </a:lnTo>
                  <a:lnTo>
                    <a:pt x="289847" y="763148"/>
                  </a:lnTo>
                  <a:lnTo>
                    <a:pt x="240191" y="777665"/>
                  </a:lnTo>
                  <a:lnTo>
                    <a:pt x="217814" y="731252"/>
                  </a:lnTo>
                  <a:lnTo>
                    <a:pt x="166209" y="735184"/>
                  </a:lnTo>
                  <a:lnTo>
                    <a:pt x="154022" y="685159"/>
                  </a:lnTo>
                  <a:lnTo>
                    <a:pt x="102722" y="678335"/>
                  </a:lnTo>
                  <a:lnTo>
                    <a:pt x="101260" y="626882"/>
                  </a:lnTo>
                  <a:lnTo>
                    <a:pt x="52509" y="609600"/>
                  </a:lnTo>
                  <a:lnTo>
                    <a:pt x="61835" y="558970"/>
                  </a:lnTo>
                  <a:lnTo>
                    <a:pt x="17762" y="531984"/>
                  </a:lnTo>
                  <a:lnTo>
                    <a:pt x="37469" y="484389"/>
                  </a:lnTo>
                  <a:lnTo>
                    <a:pt x="0" y="448880"/>
                  </a:lnTo>
                  <a:lnTo>
                    <a:pt x="29227" y="406400"/>
                  </a:lnTo>
                  <a:lnTo>
                    <a:pt x="0" y="363920"/>
                  </a:lnTo>
                  <a:lnTo>
                    <a:pt x="37469" y="328411"/>
                  </a:lnTo>
                  <a:lnTo>
                    <a:pt x="17762" y="280816"/>
                  </a:lnTo>
                  <a:lnTo>
                    <a:pt x="61835" y="253830"/>
                  </a:lnTo>
                  <a:lnTo>
                    <a:pt x="52509" y="203200"/>
                  </a:lnTo>
                  <a:lnTo>
                    <a:pt x="101260" y="185918"/>
                  </a:lnTo>
                  <a:lnTo>
                    <a:pt x="102722" y="134465"/>
                  </a:lnTo>
                  <a:lnTo>
                    <a:pt x="154022" y="127641"/>
                  </a:lnTo>
                  <a:lnTo>
                    <a:pt x="166209" y="77616"/>
                  </a:lnTo>
                  <a:lnTo>
                    <a:pt x="217814" y="81548"/>
                  </a:lnTo>
                  <a:lnTo>
                    <a:pt x="240191" y="35135"/>
                  </a:lnTo>
                  <a:lnTo>
                    <a:pt x="289847" y="49652"/>
                  </a:lnTo>
                  <a:lnTo>
                    <a:pt x="321440" y="8881"/>
                  </a:lnTo>
                  <a:lnTo>
                    <a:pt x="366974" y="33348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713489"/>
            </a:solidFill>
            <a:ln w="476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152400" y="28575"/>
              <a:ext cx="5080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8796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15324250" y="-1028700"/>
            <a:ext cx="4722869" cy="4114800"/>
          </a:xfrm>
          <a:custGeom>
            <a:avLst/>
            <a:gdLst/>
            <a:ahLst/>
            <a:cxnLst/>
            <a:rect r="r" b="b" t="t" l="l"/>
            <a:pathLst>
              <a:path h="4114800" w="4722869">
                <a:moveTo>
                  <a:pt x="0" y="0"/>
                </a:moveTo>
                <a:lnTo>
                  <a:pt x="4722870" y="0"/>
                </a:lnTo>
                <a:lnTo>
                  <a:pt x="472287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-1332735" y="6731886"/>
            <a:ext cx="4722869" cy="4114800"/>
          </a:xfrm>
          <a:custGeom>
            <a:avLst/>
            <a:gdLst/>
            <a:ahLst/>
            <a:cxnLst/>
            <a:rect r="r" b="b" t="t" l="l"/>
            <a:pathLst>
              <a:path h="4114800" w="4722869">
                <a:moveTo>
                  <a:pt x="0" y="0"/>
                </a:moveTo>
                <a:lnTo>
                  <a:pt x="4722870" y="0"/>
                </a:lnTo>
                <a:lnTo>
                  <a:pt x="472287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2670225" y="4871381"/>
            <a:ext cx="989312" cy="1050428"/>
          </a:xfrm>
          <a:custGeom>
            <a:avLst/>
            <a:gdLst/>
            <a:ahLst/>
            <a:cxnLst/>
            <a:rect r="r" b="b" t="t" l="l"/>
            <a:pathLst>
              <a:path h="1050428" w="989312">
                <a:moveTo>
                  <a:pt x="0" y="0"/>
                </a:moveTo>
                <a:lnTo>
                  <a:pt x="989311" y="0"/>
                </a:lnTo>
                <a:lnTo>
                  <a:pt x="989311" y="1050427"/>
                </a:lnTo>
                <a:lnTo>
                  <a:pt x="0" y="105042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3735996" y="4958091"/>
            <a:ext cx="1080055" cy="989600"/>
          </a:xfrm>
          <a:custGeom>
            <a:avLst/>
            <a:gdLst/>
            <a:ahLst/>
            <a:cxnLst/>
            <a:rect r="r" b="b" t="t" l="l"/>
            <a:pathLst>
              <a:path h="989600" w="1080055">
                <a:moveTo>
                  <a:pt x="0" y="0"/>
                </a:moveTo>
                <a:lnTo>
                  <a:pt x="1080055" y="0"/>
                </a:lnTo>
                <a:lnTo>
                  <a:pt x="1080055" y="989600"/>
                </a:lnTo>
                <a:lnTo>
                  <a:pt x="0" y="98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8442478" y="5010352"/>
            <a:ext cx="922207" cy="922207"/>
          </a:xfrm>
          <a:custGeom>
            <a:avLst/>
            <a:gdLst/>
            <a:ahLst/>
            <a:cxnLst/>
            <a:rect r="r" b="b" t="t" l="l"/>
            <a:pathLst>
              <a:path h="922207" w="922207">
                <a:moveTo>
                  <a:pt x="0" y="0"/>
                </a:moveTo>
                <a:lnTo>
                  <a:pt x="922207" y="0"/>
                </a:lnTo>
                <a:lnTo>
                  <a:pt x="922207" y="922208"/>
                </a:lnTo>
                <a:lnTo>
                  <a:pt x="0" y="92220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2223942" y="6655686"/>
            <a:ext cx="3981277" cy="4595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43"/>
              </a:lnSpc>
            </a:pPr>
            <a:r>
              <a:rPr lang="en-US" sz="253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Convenios mun</a:t>
            </a:r>
            <a:r>
              <a:rPr lang="en-US" sz="253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icipales.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6911515" y="6655686"/>
            <a:ext cx="3981277" cy="9072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43"/>
              </a:lnSpc>
            </a:pPr>
            <a:r>
              <a:rPr lang="en-US" sz="253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Venta</a:t>
            </a:r>
            <a:r>
              <a:rPr lang="en-US" sz="253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de datos agregados.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1174242" y="6655686"/>
            <a:ext cx="4889816" cy="9068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65"/>
              </a:lnSpc>
            </a:pPr>
            <a:r>
              <a:rPr lang="en-US" sz="254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</a:t>
            </a:r>
            <a:r>
              <a:rPr lang="en-US" sz="254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omisiones por transacciones.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3920606" y="3216441"/>
            <a:ext cx="9738931" cy="5258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895"/>
              </a:lnSpc>
              <a:spcBef>
                <a:spcPct val="0"/>
              </a:spcBef>
            </a:pPr>
            <a:r>
              <a:rPr lang="en-US" b="true" sz="350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Sostenibi</a:t>
            </a:r>
            <a:r>
              <a:rPr lang="en-US" b="true" sz="350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lid</a:t>
            </a:r>
            <a:r>
              <a:rPr lang="en-US" b="true" sz="3509" u="non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ad:</a:t>
            </a:r>
          </a:p>
        </p:txBody>
      </p:sp>
    </p:spTree>
  </p:cSld>
  <p:clrMapOvr>
    <a:masterClrMapping/>
  </p:clrMapOvr>
  <p:transition spd="slow">
    <p:push dir="l"/>
  </p:transition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D5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355073" y="5227060"/>
            <a:ext cx="8329497" cy="4560399"/>
          </a:xfrm>
          <a:custGeom>
            <a:avLst/>
            <a:gdLst/>
            <a:ahLst/>
            <a:cxnLst/>
            <a:rect r="r" b="b" t="t" l="l"/>
            <a:pathLst>
              <a:path h="4560399" w="8329497">
                <a:moveTo>
                  <a:pt x="0" y="0"/>
                </a:moveTo>
                <a:lnTo>
                  <a:pt x="8329497" y="0"/>
                </a:lnTo>
                <a:lnTo>
                  <a:pt x="8329497" y="4560399"/>
                </a:lnTo>
                <a:lnTo>
                  <a:pt x="0" y="45603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31363" y="2657813"/>
            <a:ext cx="7860880" cy="4303832"/>
          </a:xfrm>
          <a:custGeom>
            <a:avLst/>
            <a:gdLst/>
            <a:ahLst/>
            <a:cxnLst/>
            <a:rect r="r" b="b" t="t" l="l"/>
            <a:pathLst>
              <a:path h="4303832" w="7860880">
                <a:moveTo>
                  <a:pt x="0" y="0"/>
                </a:moveTo>
                <a:lnTo>
                  <a:pt x="7860880" y="0"/>
                </a:lnTo>
                <a:lnTo>
                  <a:pt x="7860880" y="4303832"/>
                </a:lnTo>
                <a:lnTo>
                  <a:pt x="0" y="43038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487350" y="4631166"/>
            <a:ext cx="6515833" cy="14094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73"/>
              </a:lnSpc>
              <a:spcBef>
                <a:spcPct val="0"/>
              </a:spcBef>
            </a:pPr>
            <a:r>
              <a:rPr lang="en-US" sz="3309">
                <a:solidFill>
                  <a:srgbClr val="310045"/>
                </a:solidFill>
                <a:latin typeface="Poppins"/>
                <a:ea typeface="Poppins"/>
                <a:cs typeface="Poppins"/>
                <a:sym typeface="Poppins"/>
              </a:rPr>
              <a:t>Promover el recicl</a:t>
            </a:r>
            <a:r>
              <a:rPr lang="en-US" sz="3309" u="none">
                <a:solidFill>
                  <a:srgbClr val="310045"/>
                </a:solidFill>
                <a:latin typeface="Poppins"/>
                <a:ea typeface="Poppins"/>
                <a:cs typeface="Poppins"/>
                <a:sym typeface="Poppins"/>
              </a:rPr>
              <a:t>aje responsable de RAEE con una app educativa e inteligente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934645" y="6766932"/>
            <a:ext cx="7324655" cy="2374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85"/>
              </a:lnSpc>
            </a:pPr>
          </a:p>
          <a:p>
            <a:pPr algn="l" marL="600109" indent="-300054" lvl="1">
              <a:lnSpc>
                <a:spcPts val="3085"/>
              </a:lnSpc>
              <a:buFont typeface="Arial"/>
              <a:buChar char="•"/>
            </a:pPr>
            <a:r>
              <a:rPr lang="en-US" sz="277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App Android 10+</a:t>
            </a:r>
          </a:p>
          <a:p>
            <a:pPr algn="l" marL="600109" indent="-300054" lvl="1">
              <a:lnSpc>
                <a:spcPts val="3085"/>
              </a:lnSpc>
              <a:buFont typeface="Arial"/>
              <a:buChar char="•"/>
            </a:pPr>
            <a:r>
              <a:rPr lang="en-US" sz="277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IA de detección</a:t>
            </a:r>
          </a:p>
          <a:p>
            <a:pPr algn="l" marL="600109" indent="-300054" lvl="1">
              <a:lnSpc>
                <a:spcPts val="3085"/>
              </a:lnSpc>
              <a:buFont typeface="Arial"/>
              <a:buChar char="•"/>
            </a:pPr>
            <a:r>
              <a:rPr lang="en-US" sz="277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Mapa interactivo</a:t>
            </a:r>
          </a:p>
          <a:p>
            <a:pPr algn="l" marL="600109" indent="-300054" lvl="1">
              <a:lnSpc>
                <a:spcPts val="3085"/>
              </a:lnSpc>
              <a:buFont typeface="Arial"/>
              <a:buChar char="•"/>
            </a:pPr>
            <a:r>
              <a:rPr lang="en-US" sz="277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Gamificación</a:t>
            </a:r>
          </a:p>
          <a:p>
            <a:pPr algn="l" marL="600109" indent="-300054" lvl="1">
              <a:lnSpc>
                <a:spcPts val="3085"/>
              </a:lnSpc>
              <a:buFont typeface="Arial"/>
              <a:buChar char="•"/>
            </a:pPr>
            <a:r>
              <a:rPr lang="en-US" sz="277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MVP funcional en 10 semanas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884061" y="658747"/>
            <a:ext cx="10153547" cy="15098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2328"/>
              </a:lnSpc>
              <a:spcBef>
                <a:spcPct val="0"/>
              </a:spcBef>
            </a:pPr>
            <a:r>
              <a:rPr lang="en-US" sz="8806" strike="noStrike" u="none">
                <a:solidFill>
                  <a:srgbClr val="713489"/>
                </a:solidFill>
                <a:latin typeface="Bree Serif"/>
                <a:ea typeface="Bree Serif"/>
                <a:cs typeface="Bree Serif"/>
                <a:sym typeface="Bree Serif"/>
              </a:rPr>
              <a:t>OBJETIVOS Y METAS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923735" y="6280461"/>
            <a:ext cx="5660789" cy="5258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895"/>
              </a:lnSpc>
              <a:spcBef>
                <a:spcPct val="0"/>
              </a:spcBef>
            </a:pPr>
            <a:r>
              <a:rPr lang="en-US" b="true" sz="350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Meta</a:t>
            </a:r>
            <a:r>
              <a:rPr lang="en-US" b="true" sz="3509" u="non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s específicas: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914872" y="3720249"/>
            <a:ext cx="5660789" cy="5258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895"/>
              </a:lnSpc>
              <a:spcBef>
                <a:spcPct val="0"/>
              </a:spcBef>
            </a:pPr>
            <a:r>
              <a:rPr lang="en-US" b="true" sz="350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Objetivo</a:t>
            </a:r>
            <a:r>
              <a:rPr lang="en-US" b="true" sz="3509" u="non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 general: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449920" y="7635543"/>
            <a:ext cx="4722869" cy="4114800"/>
          </a:xfrm>
          <a:custGeom>
            <a:avLst/>
            <a:gdLst/>
            <a:ahLst/>
            <a:cxnLst/>
            <a:rect r="r" b="b" t="t" l="l"/>
            <a:pathLst>
              <a:path h="4114800" w="4722869">
                <a:moveTo>
                  <a:pt x="0" y="0"/>
                </a:moveTo>
                <a:lnTo>
                  <a:pt x="4722869" y="0"/>
                </a:lnTo>
                <a:lnTo>
                  <a:pt x="472286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0000"/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5103019" y="1662849"/>
            <a:ext cx="4722869" cy="4114800"/>
          </a:xfrm>
          <a:custGeom>
            <a:avLst/>
            <a:gdLst/>
            <a:ahLst/>
            <a:cxnLst/>
            <a:rect r="r" b="b" t="t" l="l"/>
            <a:pathLst>
              <a:path h="4114800" w="4722869">
                <a:moveTo>
                  <a:pt x="0" y="0"/>
                </a:moveTo>
                <a:lnTo>
                  <a:pt x="4722870" y="0"/>
                </a:lnTo>
                <a:lnTo>
                  <a:pt x="472287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0000"/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push dir="l"/>
  </p:transition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D5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300197" y="552450"/>
            <a:ext cx="10735257" cy="28306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371"/>
              </a:lnSpc>
            </a:pPr>
            <a:r>
              <a:rPr lang="en-US" sz="8549">
                <a:solidFill>
                  <a:srgbClr val="713489"/>
                </a:solidFill>
                <a:latin typeface="Bree Serif"/>
                <a:ea typeface="Bree Serif"/>
                <a:cs typeface="Bree Serif"/>
                <a:sym typeface="Bree Serif"/>
              </a:rPr>
              <a:t> METODOLOGÍA DE DESARROLLO</a:t>
            </a:r>
          </a:p>
        </p:txBody>
      </p:sp>
      <p:sp>
        <p:nvSpPr>
          <p:cNvPr name="AutoShape 3" id="3"/>
          <p:cNvSpPr/>
          <p:nvPr/>
        </p:nvSpPr>
        <p:spPr>
          <a:xfrm flipV="true">
            <a:off x="2508492" y="6830575"/>
            <a:ext cx="12714341" cy="0"/>
          </a:xfrm>
          <a:prstGeom prst="line">
            <a:avLst/>
          </a:prstGeom>
          <a:ln cap="flat" w="38100">
            <a:solidFill>
              <a:srgbClr val="000000"/>
            </a:solidFill>
            <a:prstDash val="sysDot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2310917" y="6426769"/>
            <a:ext cx="807612" cy="807612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445826" y="33348"/>
                  </a:lnTo>
                  <a:lnTo>
                    <a:pt x="491360" y="8881"/>
                  </a:lnTo>
                  <a:lnTo>
                    <a:pt x="522953" y="49652"/>
                  </a:lnTo>
                  <a:lnTo>
                    <a:pt x="572609" y="35135"/>
                  </a:lnTo>
                  <a:lnTo>
                    <a:pt x="594986" y="81548"/>
                  </a:lnTo>
                  <a:lnTo>
                    <a:pt x="646591" y="77616"/>
                  </a:lnTo>
                  <a:lnTo>
                    <a:pt x="658778" y="127641"/>
                  </a:lnTo>
                  <a:lnTo>
                    <a:pt x="710077" y="134465"/>
                  </a:lnTo>
                  <a:lnTo>
                    <a:pt x="711539" y="185918"/>
                  </a:lnTo>
                  <a:lnTo>
                    <a:pt x="760292" y="203200"/>
                  </a:lnTo>
                  <a:lnTo>
                    <a:pt x="750965" y="253830"/>
                  </a:lnTo>
                  <a:lnTo>
                    <a:pt x="795038" y="280816"/>
                  </a:lnTo>
                  <a:lnTo>
                    <a:pt x="775331" y="328411"/>
                  </a:lnTo>
                  <a:lnTo>
                    <a:pt x="812800" y="363920"/>
                  </a:lnTo>
                  <a:lnTo>
                    <a:pt x="783573" y="406400"/>
                  </a:lnTo>
                  <a:lnTo>
                    <a:pt x="812800" y="448880"/>
                  </a:lnTo>
                  <a:lnTo>
                    <a:pt x="775331" y="484389"/>
                  </a:lnTo>
                  <a:lnTo>
                    <a:pt x="795038" y="531984"/>
                  </a:lnTo>
                  <a:lnTo>
                    <a:pt x="750965" y="558970"/>
                  </a:lnTo>
                  <a:lnTo>
                    <a:pt x="760292" y="609600"/>
                  </a:lnTo>
                  <a:lnTo>
                    <a:pt x="711539" y="626882"/>
                  </a:lnTo>
                  <a:lnTo>
                    <a:pt x="710077" y="678335"/>
                  </a:lnTo>
                  <a:lnTo>
                    <a:pt x="658778" y="685159"/>
                  </a:lnTo>
                  <a:lnTo>
                    <a:pt x="646591" y="735184"/>
                  </a:lnTo>
                  <a:lnTo>
                    <a:pt x="594986" y="731252"/>
                  </a:lnTo>
                  <a:lnTo>
                    <a:pt x="572609" y="777665"/>
                  </a:lnTo>
                  <a:lnTo>
                    <a:pt x="522953" y="763148"/>
                  </a:lnTo>
                  <a:lnTo>
                    <a:pt x="491360" y="803919"/>
                  </a:lnTo>
                  <a:lnTo>
                    <a:pt x="445826" y="779452"/>
                  </a:lnTo>
                  <a:lnTo>
                    <a:pt x="406400" y="812800"/>
                  </a:lnTo>
                  <a:lnTo>
                    <a:pt x="366974" y="779452"/>
                  </a:lnTo>
                  <a:lnTo>
                    <a:pt x="321440" y="803919"/>
                  </a:lnTo>
                  <a:lnTo>
                    <a:pt x="289847" y="763148"/>
                  </a:lnTo>
                  <a:lnTo>
                    <a:pt x="240191" y="777665"/>
                  </a:lnTo>
                  <a:lnTo>
                    <a:pt x="217814" y="731252"/>
                  </a:lnTo>
                  <a:lnTo>
                    <a:pt x="166209" y="735184"/>
                  </a:lnTo>
                  <a:lnTo>
                    <a:pt x="154022" y="685159"/>
                  </a:lnTo>
                  <a:lnTo>
                    <a:pt x="102722" y="678335"/>
                  </a:lnTo>
                  <a:lnTo>
                    <a:pt x="101260" y="626882"/>
                  </a:lnTo>
                  <a:lnTo>
                    <a:pt x="52509" y="609600"/>
                  </a:lnTo>
                  <a:lnTo>
                    <a:pt x="61835" y="558970"/>
                  </a:lnTo>
                  <a:lnTo>
                    <a:pt x="17762" y="531984"/>
                  </a:lnTo>
                  <a:lnTo>
                    <a:pt x="37469" y="484389"/>
                  </a:lnTo>
                  <a:lnTo>
                    <a:pt x="0" y="448880"/>
                  </a:lnTo>
                  <a:lnTo>
                    <a:pt x="29227" y="406400"/>
                  </a:lnTo>
                  <a:lnTo>
                    <a:pt x="0" y="363920"/>
                  </a:lnTo>
                  <a:lnTo>
                    <a:pt x="37469" y="328411"/>
                  </a:lnTo>
                  <a:lnTo>
                    <a:pt x="17762" y="280816"/>
                  </a:lnTo>
                  <a:lnTo>
                    <a:pt x="61835" y="253830"/>
                  </a:lnTo>
                  <a:lnTo>
                    <a:pt x="52509" y="203200"/>
                  </a:lnTo>
                  <a:lnTo>
                    <a:pt x="101260" y="185918"/>
                  </a:lnTo>
                  <a:lnTo>
                    <a:pt x="102722" y="134465"/>
                  </a:lnTo>
                  <a:lnTo>
                    <a:pt x="154022" y="127641"/>
                  </a:lnTo>
                  <a:lnTo>
                    <a:pt x="166209" y="77616"/>
                  </a:lnTo>
                  <a:lnTo>
                    <a:pt x="217814" y="81548"/>
                  </a:lnTo>
                  <a:lnTo>
                    <a:pt x="240191" y="35135"/>
                  </a:lnTo>
                  <a:lnTo>
                    <a:pt x="289847" y="49652"/>
                  </a:lnTo>
                  <a:lnTo>
                    <a:pt x="321440" y="8881"/>
                  </a:lnTo>
                  <a:lnTo>
                    <a:pt x="366974" y="33348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50C5CC"/>
            </a:solidFill>
            <a:ln w="476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152400" y="28575"/>
              <a:ext cx="5080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8796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469539" y="7657184"/>
            <a:ext cx="2490368" cy="8712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27"/>
              </a:lnSpc>
            </a:pPr>
            <a:r>
              <a:rPr lang="en-US" sz="2447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Análisis de requerimientos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5416747" y="6426769"/>
            <a:ext cx="807612" cy="807612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445826" y="33348"/>
                  </a:lnTo>
                  <a:lnTo>
                    <a:pt x="491360" y="8881"/>
                  </a:lnTo>
                  <a:lnTo>
                    <a:pt x="522953" y="49652"/>
                  </a:lnTo>
                  <a:lnTo>
                    <a:pt x="572609" y="35135"/>
                  </a:lnTo>
                  <a:lnTo>
                    <a:pt x="594986" y="81548"/>
                  </a:lnTo>
                  <a:lnTo>
                    <a:pt x="646591" y="77616"/>
                  </a:lnTo>
                  <a:lnTo>
                    <a:pt x="658778" y="127641"/>
                  </a:lnTo>
                  <a:lnTo>
                    <a:pt x="710077" y="134465"/>
                  </a:lnTo>
                  <a:lnTo>
                    <a:pt x="711539" y="185918"/>
                  </a:lnTo>
                  <a:lnTo>
                    <a:pt x="760292" y="203200"/>
                  </a:lnTo>
                  <a:lnTo>
                    <a:pt x="750965" y="253830"/>
                  </a:lnTo>
                  <a:lnTo>
                    <a:pt x="795038" y="280816"/>
                  </a:lnTo>
                  <a:lnTo>
                    <a:pt x="775331" y="328411"/>
                  </a:lnTo>
                  <a:lnTo>
                    <a:pt x="812800" y="363920"/>
                  </a:lnTo>
                  <a:lnTo>
                    <a:pt x="783573" y="406400"/>
                  </a:lnTo>
                  <a:lnTo>
                    <a:pt x="812800" y="448880"/>
                  </a:lnTo>
                  <a:lnTo>
                    <a:pt x="775331" y="484389"/>
                  </a:lnTo>
                  <a:lnTo>
                    <a:pt x="795038" y="531984"/>
                  </a:lnTo>
                  <a:lnTo>
                    <a:pt x="750965" y="558970"/>
                  </a:lnTo>
                  <a:lnTo>
                    <a:pt x="760292" y="609600"/>
                  </a:lnTo>
                  <a:lnTo>
                    <a:pt x="711539" y="626882"/>
                  </a:lnTo>
                  <a:lnTo>
                    <a:pt x="710077" y="678335"/>
                  </a:lnTo>
                  <a:lnTo>
                    <a:pt x="658778" y="685159"/>
                  </a:lnTo>
                  <a:lnTo>
                    <a:pt x="646591" y="735184"/>
                  </a:lnTo>
                  <a:lnTo>
                    <a:pt x="594986" y="731252"/>
                  </a:lnTo>
                  <a:lnTo>
                    <a:pt x="572609" y="777665"/>
                  </a:lnTo>
                  <a:lnTo>
                    <a:pt x="522953" y="763148"/>
                  </a:lnTo>
                  <a:lnTo>
                    <a:pt x="491360" y="803919"/>
                  </a:lnTo>
                  <a:lnTo>
                    <a:pt x="445826" y="779452"/>
                  </a:lnTo>
                  <a:lnTo>
                    <a:pt x="406400" y="812800"/>
                  </a:lnTo>
                  <a:lnTo>
                    <a:pt x="366974" y="779452"/>
                  </a:lnTo>
                  <a:lnTo>
                    <a:pt x="321440" y="803919"/>
                  </a:lnTo>
                  <a:lnTo>
                    <a:pt x="289847" y="763148"/>
                  </a:lnTo>
                  <a:lnTo>
                    <a:pt x="240191" y="777665"/>
                  </a:lnTo>
                  <a:lnTo>
                    <a:pt x="217814" y="731252"/>
                  </a:lnTo>
                  <a:lnTo>
                    <a:pt x="166209" y="735184"/>
                  </a:lnTo>
                  <a:lnTo>
                    <a:pt x="154022" y="685159"/>
                  </a:lnTo>
                  <a:lnTo>
                    <a:pt x="102722" y="678335"/>
                  </a:lnTo>
                  <a:lnTo>
                    <a:pt x="101260" y="626882"/>
                  </a:lnTo>
                  <a:lnTo>
                    <a:pt x="52509" y="609600"/>
                  </a:lnTo>
                  <a:lnTo>
                    <a:pt x="61835" y="558970"/>
                  </a:lnTo>
                  <a:lnTo>
                    <a:pt x="17762" y="531984"/>
                  </a:lnTo>
                  <a:lnTo>
                    <a:pt x="37469" y="484389"/>
                  </a:lnTo>
                  <a:lnTo>
                    <a:pt x="0" y="448880"/>
                  </a:lnTo>
                  <a:lnTo>
                    <a:pt x="29227" y="406400"/>
                  </a:lnTo>
                  <a:lnTo>
                    <a:pt x="0" y="363920"/>
                  </a:lnTo>
                  <a:lnTo>
                    <a:pt x="37469" y="328411"/>
                  </a:lnTo>
                  <a:lnTo>
                    <a:pt x="17762" y="280816"/>
                  </a:lnTo>
                  <a:lnTo>
                    <a:pt x="61835" y="253830"/>
                  </a:lnTo>
                  <a:lnTo>
                    <a:pt x="52509" y="203200"/>
                  </a:lnTo>
                  <a:lnTo>
                    <a:pt x="101260" y="185918"/>
                  </a:lnTo>
                  <a:lnTo>
                    <a:pt x="102722" y="134465"/>
                  </a:lnTo>
                  <a:lnTo>
                    <a:pt x="154022" y="127641"/>
                  </a:lnTo>
                  <a:lnTo>
                    <a:pt x="166209" y="77616"/>
                  </a:lnTo>
                  <a:lnTo>
                    <a:pt x="217814" y="81548"/>
                  </a:lnTo>
                  <a:lnTo>
                    <a:pt x="240191" y="35135"/>
                  </a:lnTo>
                  <a:lnTo>
                    <a:pt x="289847" y="49652"/>
                  </a:lnTo>
                  <a:lnTo>
                    <a:pt x="321440" y="8881"/>
                  </a:lnTo>
                  <a:lnTo>
                    <a:pt x="366974" y="33348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50C5CC"/>
            </a:solidFill>
            <a:ln w="476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152400" y="28575"/>
              <a:ext cx="5080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8796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4575369" y="5067300"/>
            <a:ext cx="2490368" cy="8712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27"/>
              </a:lnSpc>
            </a:pPr>
            <a:r>
              <a:rPr lang="en-US" sz="2447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Diseño de arquitectura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8264019" y="6426769"/>
            <a:ext cx="807612" cy="807612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445826" y="33348"/>
                  </a:lnTo>
                  <a:lnTo>
                    <a:pt x="491360" y="8881"/>
                  </a:lnTo>
                  <a:lnTo>
                    <a:pt x="522953" y="49652"/>
                  </a:lnTo>
                  <a:lnTo>
                    <a:pt x="572609" y="35135"/>
                  </a:lnTo>
                  <a:lnTo>
                    <a:pt x="594986" y="81548"/>
                  </a:lnTo>
                  <a:lnTo>
                    <a:pt x="646591" y="77616"/>
                  </a:lnTo>
                  <a:lnTo>
                    <a:pt x="658778" y="127641"/>
                  </a:lnTo>
                  <a:lnTo>
                    <a:pt x="710077" y="134465"/>
                  </a:lnTo>
                  <a:lnTo>
                    <a:pt x="711539" y="185918"/>
                  </a:lnTo>
                  <a:lnTo>
                    <a:pt x="760292" y="203200"/>
                  </a:lnTo>
                  <a:lnTo>
                    <a:pt x="750965" y="253830"/>
                  </a:lnTo>
                  <a:lnTo>
                    <a:pt x="795038" y="280816"/>
                  </a:lnTo>
                  <a:lnTo>
                    <a:pt x="775331" y="328411"/>
                  </a:lnTo>
                  <a:lnTo>
                    <a:pt x="812800" y="363920"/>
                  </a:lnTo>
                  <a:lnTo>
                    <a:pt x="783573" y="406400"/>
                  </a:lnTo>
                  <a:lnTo>
                    <a:pt x="812800" y="448880"/>
                  </a:lnTo>
                  <a:lnTo>
                    <a:pt x="775331" y="484389"/>
                  </a:lnTo>
                  <a:lnTo>
                    <a:pt x="795038" y="531984"/>
                  </a:lnTo>
                  <a:lnTo>
                    <a:pt x="750965" y="558970"/>
                  </a:lnTo>
                  <a:lnTo>
                    <a:pt x="760292" y="609600"/>
                  </a:lnTo>
                  <a:lnTo>
                    <a:pt x="711539" y="626882"/>
                  </a:lnTo>
                  <a:lnTo>
                    <a:pt x="710077" y="678335"/>
                  </a:lnTo>
                  <a:lnTo>
                    <a:pt x="658778" y="685159"/>
                  </a:lnTo>
                  <a:lnTo>
                    <a:pt x="646591" y="735184"/>
                  </a:lnTo>
                  <a:lnTo>
                    <a:pt x="594986" y="731252"/>
                  </a:lnTo>
                  <a:lnTo>
                    <a:pt x="572609" y="777665"/>
                  </a:lnTo>
                  <a:lnTo>
                    <a:pt x="522953" y="763148"/>
                  </a:lnTo>
                  <a:lnTo>
                    <a:pt x="491360" y="803919"/>
                  </a:lnTo>
                  <a:lnTo>
                    <a:pt x="445826" y="779452"/>
                  </a:lnTo>
                  <a:lnTo>
                    <a:pt x="406400" y="812800"/>
                  </a:lnTo>
                  <a:lnTo>
                    <a:pt x="366974" y="779452"/>
                  </a:lnTo>
                  <a:lnTo>
                    <a:pt x="321440" y="803919"/>
                  </a:lnTo>
                  <a:lnTo>
                    <a:pt x="289847" y="763148"/>
                  </a:lnTo>
                  <a:lnTo>
                    <a:pt x="240191" y="777665"/>
                  </a:lnTo>
                  <a:lnTo>
                    <a:pt x="217814" y="731252"/>
                  </a:lnTo>
                  <a:lnTo>
                    <a:pt x="166209" y="735184"/>
                  </a:lnTo>
                  <a:lnTo>
                    <a:pt x="154022" y="685159"/>
                  </a:lnTo>
                  <a:lnTo>
                    <a:pt x="102722" y="678335"/>
                  </a:lnTo>
                  <a:lnTo>
                    <a:pt x="101260" y="626882"/>
                  </a:lnTo>
                  <a:lnTo>
                    <a:pt x="52509" y="609600"/>
                  </a:lnTo>
                  <a:lnTo>
                    <a:pt x="61835" y="558970"/>
                  </a:lnTo>
                  <a:lnTo>
                    <a:pt x="17762" y="531984"/>
                  </a:lnTo>
                  <a:lnTo>
                    <a:pt x="37469" y="484389"/>
                  </a:lnTo>
                  <a:lnTo>
                    <a:pt x="0" y="448880"/>
                  </a:lnTo>
                  <a:lnTo>
                    <a:pt x="29227" y="406400"/>
                  </a:lnTo>
                  <a:lnTo>
                    <a:pt x="0" y="363920"/>
                  </a:lnTo>
                  <a:lnTo>
                    <a:pt x="37469" y="328411"/>
                  </a:lnTo>
                  <a:lnTo>
                    <a:pt x="17762" y="280816"/>
                  </a:lnTo>
                  <a:lnTo>
                    <a:pt x="61835" y="253830"/>
                  </a:lnTo>
                  <a:lnTo>
                    <a:pt x="52509" y="203200"/>
                  </a:lnTo>
                  <a:lnTo>
                    <a:pt x="101260" y="185918"/>
                  </a:lnTo>
                  <a:lnTo>
                    <a:pt x="102722" y="134465"/>
                  </a:lnTo>
                  <a:lnTo>
                    <a:pt x="154022" y="127641"/>
                  </a:lnTo>
                  <a:lnTo>
                    <a:pt x="166209" y="77616"/>
                  </a:lnTo>
                  <a:lnTo>
                    <a:pt x="217814" y="81548"/>
                  </a:lnTo>
                  <a:lnTo>
                    <a:pt x="240191" y="35135"/>
                  </a:lnTo>
                  <a:lnTo>
                    <a:pt x="289847" y="49652"/>
                  </a:lnTo>
                  <a:lnTo>
                    <a:pt x="321440" y="8881"/>
                  </a:lnTo>
                  <a:lnTo>
                    <a:pt x="366974" y="33348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50C5CC"/>
            </a:solidFill>
            <a:ln w="476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152400" y="28575"/>
              <a:ext cx="5080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8796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7422641" y="7657184"/>
            <a:ext cx="2490368" cy="8712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27"/>
              </a:lnSpc>
            </a:pPr>
            <a:r>
              <a:rPr lang="en-US" sz="2447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Desarrollo e integración IA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11964085" y="6426769"/>
            <a:ext cx="807612" cy="807612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445826" y="33348"/>
                  </a:lnTo>
                  <a:lnTo>
                    <a:pt x="491360" y="8881"/>
                  </a:lnTo>
                  <a:lnTo>
                    <a:pt x="522953" y="49652"/>
                  </a:lnTo>
                  <a:lnTo>
                    <a:pt x="572609" y="35135"/>
                  </a:lnTo>
                  <a:lnTo>
                    <a:pt x="594986" y="81548"/>
                  </a:lnTo>
                  <a:lnTo>
                    <a:pt x="646591" y="77616"/>
                  </a:lnTo>
                  <a:lnTo>
                    <a:pt x="658778" y="127641"/>
                  </a:lnTo>
                  <a:lnTo>
                    <a:pt x="710077" y="134465"/>
                  </a:lnTo>
                  <a:lnTo>
                    <a:pt x="711539" y="185918"/>
                  </a:lnTo>
                  <a:lnTo>
                    <a:pt x="760292" y="203200"/>
                  </a:lnTo>
                  <a:lnTo>
                    <a:pt x="750965" y="253830"/>
                  </a:lnTo>
                  <a:lnTo>
                    <a:pt x="795038" y="280816"/>
                  </a:lnTo>
                  <a:lnTo>
                    <a:pt x="775331" y="328411"/>
                  </a:lnTo>
                  <a:lnTo>
                    <a:pt x="812800" y="363920"/>
                  </a:lnTo>
                  <a:lnTo>
                    <a:pt x="783573" y="406400"/>
                  </a:lnTo>
                  <a:lnTo>
                    <a:pt x="812800" y="448880"/>
                  </a:lnTo>
                  <a:lnTo>
                    <a:pt x="775331" y="484389"/>
                  </a:lnTo>
                  <a:lnTo>
                    <a:pt x="795038" y="531984"/>
                  </a:lnTo>
                  <a:lnTo>
                    <a:pt x="750965" y="558970"/>
                  </a:lnTo>
                  <a:lnTo>
                    <a:pt x="760292" y="609600"/>
                  </a:lnTo>
                  <a:lnTo>
                    <a:pt x="711539" y="626882"/>
                  </a:lnTo>
                  <a:lnTo>
                    <a:pt x="710077" y="678335"/>
                  </a:lnTo>
                  <a:lnTo>
                    <a:pt x="658778" y="685159"/>
                  </a:lnTo>
                  <a:lnTo>
                    <a:pt x="646591" y="735184"/>
                  </a:lnTo>
                  <a:lnTo>
                    <a:pt x="594986" y="731252"/>
                  </a:lnTo>
                  <a:lnTo>
                    <a:pt x="572609" y="777665"/>
                  </a:lnTo>
                  <a:lnTo>
                    <a:pt x="522953" y="763148"/>
                  </a:lnTo>
                  <a:lnTo>
                    <a:pt x="491360" y="803919"/>
                  </a:lnTo>
                  <a:lnTo>
                    <a:pt x="445826" y="779452"/>
                  </a:lnTo>
                  <a:lnTo>
                    <a:pt x="406400" y="812800"/>
                  </a:lnTo>
                  <a:lnTo>
                    <a:pt x="366974" y="779452"/>
                  </a:lnTo>
                  <a:lnTo>
                    <a:pt x="321440" y="803919"/>
                  </a:lnTo>
                  <a:lnTo>
                    <a:pt x="289847" y="763148"/>
                  </a:lnTo>
                  <a:lnTo>
                    <a:pt x="240191" y="777665"/>
                  </a:lnTo>
                  <a:lnTo>
                    <a:pt x="217814" y="731252"/>
                  </a:lnTo>
                  <a:lnTo>
                    <a:pt x="166209" y="735184"/>
                  </a:lnTo>
                  <a:lnTo>
                    <a:pt x="154022" y="685159"/>
                  </a:lnTo>
                  <a:lnTo>
                    <a:pt x="102722" y="678335"/>
                  </a:lnTo>
                  <a:lnTo>
                    <a:pt x="101260" y="626882"/>
                  </a:lnTo>
                  <a:lnTo>
                    <a:pt x="52509" y="609600"/>
                  </a:lnTo>
                  <a:lnTo>
                    <a:pt x="61835" y="558970"/>
                  </a:lnTo>
                  <a:lnTo>
                    <a:pt x="17762" y="531984"/>
                  </a:lnTo>
                  <a:lnTo>
                    <a:pt x="37469" y="484389"/>
                  </a:lnTo>
                  <a:lnTo>
                    <a:pt x="0" y="448880"/>
                  </a:lnTo>
                  <a:lnTo>
                    <a:pt x="29227" y="406400"/>
                  </a:lnTo>
                  <a:lnTo>
                    <a:pt x="0" y="363920"/>
                  </a:lnTo>
                  <a:lnTo>
                    <a:pt x="37469" y="328411"/>
                  </a:lnTo>
                  <a:lnTo>
                    <a:pt x="17762" y="280816"/>
                  </a:lnTo>
                  <a:lnTo>
                    <a:pt x="61835" y="253830"/>
                  </a:lnTo>
                  <a:lnTo>
                    <a:pt x="52509" y="203200"/>
                  </a:lnTo>
                  <a:lnTo>
                    <a:pt x="101260" y="185918"/>
                  </a:lnTo>
                  <a:lnTo>
                    <a:pt x="102722" y="134465"/>
                  </a:lnTo>
                  <a:lnTo>
                    <a:pt x="154022" y="127641"/>
                  </a:lnTo>
                  <a:lnTo>
                    <a:pt x="166209" y="77616"/>
                  </a:lnTo>
                  <a:lnTo>
                    <a:pt x="217814" y="81548"/>
                  </a:lnTo>
                  <a:lnTo>
                    <a:pt x="240191" y="35135"/>
                  </a:lnTo>
                  <a:lnTo>
                    <a:pt x="289847" y="49652"/>
                  </a:lnTo>
                  <a:lnTo>
                    <a:pt x="321440" y="8881"/>
                  </a:lnTo>
                  <a:lnTo>
                    <a:pt x="366974" y="33348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50C5CC"/>
            </a:solidFill>
            <a:ln w="476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152400" y="28575"/>
              <a:ext cx="5080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879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5193793" y="6426769"/>
            <a:ext cx="807612" cy="807612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445826" y="33348"/>
                  </a:lnTo>
                  <a:lnTo>
                    <a:pt x="491360" y="8881"/>
                  </a:lnTo>
                  <a:lnTo>
                    <a:pt x="522953" y="49652"/>
                  </a:lnTo>
                  <a:lnTo>
                    <a:pt x="572609" y="35135"/>
                  </a:lnTo>
                  <a:lnTo>
                    <a:pt x="594986" y="81548"/>
                  </a:lnTo>
                  <a:lnTo>
                    <a:pt x="646591" y="77616"/>
                  </a:lnTo>
                  <a:lnTo>
                    <a:pt x="658778" y="127641"/>
                  </a:lnTo>
                  <a:lnTo>
                    <a:pt x="710077" y="134465"/>
                  </a:lnTo>
                  <a:lnTo>
                    <a:pt x="711539" y="185918"/>
                  </a:lnTo>
                  <a:lnTo>
                    <a:pt x="760292" y="203200"/>
                  </a:lnTo>
                  <a:lnTo>
                    <a:pt x="750965" y="253830"/>
                  </a:lnTo>
                  <a:lnTo>
                    <a:pt x="795038" y="280816"/>
                  </a:lnTo>
                  <a:lnTo>
                    <a:pt x="775331" y="328411"/>
                  </a:lnTo>
                  <a:lnTo>
                    <a:pt x="812800" y="363920"/>
                  </a:lnTo>
                  <a:lnTo>
                    <a:pt x="783573" y="406400"/>
                  </a:lnTo>
                  <a:lnTo>
                    <a:pt x="812800" y="448880"/>
                  </a:lnTo>
                  <a:lnTo>
                    <a:pt x="775331" y="484389"/>
                  </a:lnTo>
                  <a:lnTo>
                    <a:pt x="795038" y="531984"/>
                  </a:lnTo>
                  <a:lnTo>
                    <a:pt x="750965" y="558970"/>
                  </a:lnTo>
                  <a:lnTo>
                    <a:pt x="760292" y="609600"/>
                  </a:lnTo>
                  <a:lnTo>
                    <a:pt x="711539" y="626882"/>
                  </a:lnTo>
                  <a:lnTo>
                    <a:pt x="710077" y="678335"/>
                  </a:lnTo>
                  <a:lnTo>
                    <a:pt x="658778" y="685159"/>
                  </a:lnTo>
                  <a:lnTo>
                    <a:pt x="646591" y="735184"/>
                  </a:lnTo>
                  <a:lnTo>
                    <a:pt x="594986" y="731252"/>
                  </a:lnTo>
                  <a:lnTo>
                    <a:pt x="572609" y="777665"/>
                  </a:lnTo>
                  <a:lnTo>
                    <a:pt x="522953" y="763148"/>
                  </a:lnTo>
                  <a:lnTo>
                    <a:pt x="491360" y="803919"/>
                  </a:lnTo>
                  <a:lnTo>
                    <a:pt x="445826" y="779452"/>
                  </a:lnTo>
                  <a:lnTo>
                    <a:pt x="406400" y="812800"/>
                  </a:lnTo>
                  <a:lnTo>
                    <a:pt x="366974" y="779452"/>
                  </a:lnTo>
                  <a:lnTo>
                    <a:pt x="321440" y="803919"/>
                  </a:lnTo>
                  <a:lnTo>
                    <a:pt x="289847" y="763148"/>
                  </a:lnTo>
                  <a:lnTo>
                    <a:pt x="240191" y="777665"/>
                  </a:lnTo>
                  <a:lnTo>
                    <a:pt x="217814" y="731252"/>
                  </a:lnTo>
                  <a:lnTo>
                    <a:pt x="166209" y="735184"/>
                  </a:lnTo>
                  <a:lnTo>
                    <a:pt x="154022" y="685159"/>
                  </a:lnTo>
                  <a:lnTo>
                    <a:pt x="102722" y="678335"/>
                  </a:lnTo>
                  <a:lnTo>
                    <a:pt x="101260" y="626882"/>
                  </a:lnTo>
                  <a:lnTo>
                    <a:pt x="52509" y="609600"/>
                  </a:lnTo>
                  <a:lnTo>
                    <a:pt x="61835" y="558970"/>
                  </a:lnTo>
                  <a:lnTo>
                    <a:pt x="17762" y="531984"/>
                  </a:lnTo>
                  <a:lnTo>
                    <a:pt x="37469" y="484389"/>
                  </a:lnTo>
                  <a:lnTo>
                    <a:pt x="0" y="448880"/>
                  </a:lnTo>
                  <a:lnTo>
                    <a:pt x="29227" y="406400"/>
                  </a:lnTo>
                  <a:lnTo>
                    <a:pt x="0" y="363920"/>
                  </a:lnTo>
                  <a:lnTo>
                    <a:pt x="37469" y="328411"/>
                  </a:lnTo>
                  <a:lnTo>
                    <a:pt x="17762" y="280816"/>
                  </a:lnTo>
                  <a:lnTo>
                    <a:pt x="61835" y="253830"/>
                  </a:lnTo>
                  <a:lnTo>
                    <a:pt x="52509" y="203200"/>
                  </a:lnTo>
                  <a:lnTo>
                    <a:pt x="101260" y="185918"/>
                  </a:lnTo>
                  <a:lnTo>
                    <a:pt x="102722" y="134465"/>
                  </a:lnTo>
                  <a:lnTo>
                    <a:pt x="154022" y="127641"/>
                  </a:lnTo>
                  <a:lnTo>
                    <a:pt x="166209" y="77616"/>
                  </a:lnTo>
                  <a:lnTo>
                    <a:pt x="217814" y="81548"/>
                  </a:lnTo>
                  <a:lnTo>
                    <a:pt x="240191" y="35135"/>
                  </a:lnTo>
                  <a:lnTo>
                    <a:pt x="289847" y="49652"/>
                  </a:lnTo>
                  <a:lnTo>
                    <a:pt x="321440" y="8881"/>
                  </a:lnTo>
                  <a:lnTo>
                    <a:pt x="366974" y="33348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50C5CC"/>
            </a:solidFill>
            <a:ln w="476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152400" y="28575"/>
              <a:ext cx="5080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8796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11122707" y="5067300"/>
            <a:ext cx="2490368" cy="8712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27"/>
              </a:lnSpc>
            </a:pPr>
            <a:r>
              <a:rPr lang="en-US" sz="2447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Pruebas funcionales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4352415" y="7657184"/>
            <a:ext cx="2906885" cy="8712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27"/>
              </a:lnSpc>
            </a:pPr>
            <a:r>
              <a:rPr lang="en-US" sz="2447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Documentación final</a:t>
            </a:r>
          </a:p>
        </p:txBody>
      </p:sp>
      <p:sp>
        <p:nvSpPr>
          <p:cNvPr name="Freeform 24" id="24"/>
          <p:cNvSpPr/>
          <p:nvPr/>
        </p:nvSpPr>
        <p:spPr>
          <a:xfrm flipH="false" flipV="false" rot="0">
            <a:off x="2503489" y="6629326"/>
            <a:ext cx="422468" cy="402497"/>
          </a:xfrm>
          <a:custGeom>
            <a:avLst/>
            <a:gdLst/>
            <a:ahLst/>
            <a:cxnLst/>
            <a:rect r="r" b="b" t="t" l="l"/>
            <a:pathLst>
              <a:path h="402497" w="422468">
                <a:moveTo>
                  <a:pt x="0" y="0"/>
                </a:moveTo>
                <a:lnTo>
                  <a:pt x="422468" y="0"/>
                </a:lnTo>
                <a:lnTo>
                  <a:pt x="422468" y="402497"/>
                </a:lnTo>
                <a:lnTo>
                  <a:pt x="0" y="4024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5609319" y="6629326"/>
            <a:ext cx="422468" cy="402497"/>
          </a:xfrm>
          <a:custGeom>
            <a:avLst/>
            <a:gdLst/>
            <a:ahLst/>
            <a:cxnLst/>
            <a:rect r="r" b="b" t="t" l="l"/>
            <a:pathLst>
              <a:path h="402497" w="422468">
                <a:moveTo>
                  <a:pt x="0" y="0"/>
                </a:moveTo>
                <a:lnTo>
                  <a:pt x="422468" y="0"/>
                </a:lnTo>
                <a:lnTo>
                  <a:pt x="422468" y="402497"/>
                </a:lnTo>
                <a:lnTo>
                  <a:pt x="0" y="4024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8456591" y="6629326"/>
            <a:ext cx="422468" cy="402497"/>
          </a:xfrm>
          <a:custGeom>
            <a:avLst/>
            <a:gdLst/>
            <a:ahLst/>
            <a:cxnLst/>
            <a:rect r="r" b="b" t="t" l="l"/>
            <a:pathLst>
              <a:path h="402497" w="422468">
                <a:moveTo>
                  <a:pt x="0" y="0"/>
                </a:moveTo>
                <a:lnTo>
                  <a:pt x="422469" y="0"/>
                </a:lnTo>
                <a:lnTo>
                  <a:pt x="422469" y="402497"/>
                </a:lnTo>
                <a:lnTo>
                  <a:pt x="0" y="4024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12156657" y="6629326"/>
            <a:ext cx="422468" cy="402497"/>
          </a:xfrm>
          <a:custGeom>
            <a:avLst/>
            <a:gdLst/>
            <a:ahLst/>
            <a:cxnLst/>
            <a:rect r="r" b="b" t="t" l="l"/>
            <a:pathLst>
              <a:path h="402497" w="422468">
                <a:moveTo>
                  <a:pt x="0" y="0"/>
                </a:moveTo>
                <a:lnTo>
                  <a:pt x="422468" y="0"/>
                </a:lnTo>
                <a:lnTo>
                  <a:pt x="422468" y="402497"/>
                </a:lnTo>
                <a:lnTo>
                  <a:pt x="0" y="4024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15386365" y="6629326"/>
            <a:ext cx="422468" cy="402497"/>
          </a:xfrm>
          <a:custGeom>
            <a:avLst/>
            <a:gdLst/>
            <a:ahLst/>
            <a:cxnLst/>
            <a:rect r="r" b="b" t="t" l="l"/>
            <a:pathLst>
              <a:path h="402497" w="422468">
                <a:moveTo>
                  <a:pt x="0" y="0"/>
                </a:moveTo>
                <a:lnTo>
                  <a:pt x="422468" y="0"/>
                </a:lnTo>
                <a:lnTo>
                  <a:pt x="422468" y="402497"/>
                </a:lnTo>
                <a:lnTo>
                  <a:pt x="0" y="4024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9" id="29"/>
          <p:cNvSpPr txBox="true"/>
          <p:nvPr/>
        </p:nvSpPr>
        <p:spPr>
          <a:xfrm rot="0">
            <a:off x="3639924" y="3701389"/>
            <a:ext cx="10478270" cy="5658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191"/>
              </a:lnSpc>
              <a:spcBef>
                <a:spcPct val="0"/>
              </a:spcBef>
            </a:pPr>
            <a:r>
              <a:rPr lang="en-US" b="true" sz="3775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Tradicional</a:t>
            </a:r>
          </a:p>
        </p:txBody>
      </p:sp>
    </p:spTree>
  </p:cSld>
  <p:clrMapOvr>
    <a:masterClrMapping/>
  </p:clrMapOvr>
  <p:transition spd="slow">
    <p:push dir="l"/>
  </p:transition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D5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821275" y="2109820"/>
            <a:ext cx="11104061" cy="7814483"/>
          </a:xfrm>
          <a:custGeom>
            <a:avLst/>
            <a:gdLst/>
            <a:ahLst/>
            <a:cxnLst/>
            <a:rect r="r" b="b" t="t" l="l"/>
            <a:pathLst>
              <a:path h="7814483" w="11104061">
                <a:moveTo>
                  <a:pt x="0" y="0"/>
                </a:moveTo>
                <a:lnTo>
                  <a:pt x="11104061" y="0"/>
                </a:lnTo>
                <a:lnTo>
                  <a:pt x="11104061" y="7814483"/>
                </a:lnTo>
                <a:lnTo>
                  <a:pt x="0" y="781448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545427" y="343004"/>
            <a:ext cx="14786838" cy="15098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2328"/>
              </a:lnSpc>
              <a:spcBef>
                <a:spcPct val="0"/>
              </a:spcBef>
            </a:pPr>
            <a:r>
              <a:rPr lang="en-US" sz="8806" strike="noStrike" u="none">
                <a:solidFill>
                  <a:srgbClr val="713489"/>
                </a:solidFill>
                <a:latin typeface="Bree Serif"/>
                <a:ea typeface="Bree Serif"/>
                <a:cs typeface="Bree Serif"/>
                <a:sym typeface="Bree Serif"/>
              </a:rPr>
              <a:t>ARQUITECTURA DEL SISTEMA</a:t>
            </a:r>
          </a:p>
        </p:txBody>
      </p:sp>
    </p:spTree>
  </p:cSld>
  <p:clrMapOvr>
    <a:masterClrMapping/>
  </p:clrMapOvr>
  <p:transition spd="slow">
    <p:push dir="l"/>
  </p:transition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D5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399172"/>
            <a:ext cx="16612014" cy="15098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2328"/>
              </a:lnSpc>
              <a:spcBef>
                <a:spcPct val="0"/>
              </a:spcBef>
            </a:pPr>
            <a:r>
              <a:rPr lang="en-US" sz="8806">
                <a:solidFill>
                  <a:srgbClr val="713489"/>
                </a:solidFill>
                <a:latin typeface="Bree Serif"/>
                <a:ea typeface="Bree Serif"/>
                <a:cs typeface="Bree Serif"/>
                <a:sym typeface="Bree Serif"/>
              </a:rPr>
              <a:t>FUNCIONALIDADES </a:t>
            </a:r>
            <a:r>
              <a:rPr lang="en-US" sz="8806" strike="noStrike" u="none">
                <a:solidFill>
                  <a:srgbClr val="713489"/>
                </a:solidFill>
                <a:latin typeface="Bree Serif"/>
                <a:ea typeface="Bree Serif"/>
                <a:cs typeface="Bree Serif"/>
                <a:sym typeface="Bree Serif"/>
              </a:rPr>
              <a:t>DEL SISTEMA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449920" y="7635543"/>
            <a:ext cx="4722869" cy="4114800"/>
          </a:xfrm>
          <a:custGeom>
            <a:avLst/>
            <a:gdLst/>
            <a:ahLst/>
            <a:cxnLst/>
            <a:rect r="r" b="b" t="t" l="l"/>
            <a:pathLst>
              <a:path h="4114800" w="4722869">
                <a:moveTo>
                  <a:pt x="0" y="0"/>
                </a:moveTo>
                <a:lnTo>
                  <a:pt x="4722869" y="0"/>
                </a:lnTo>
                <a:lnTo>
                  <a:pt x="472286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103019" y="1662849"/>
            <a:ext cx="4722869" cy="4114800"/>
          </a:xfrm>
          <a:custGeom>
            <a:avLst/>
            <a:gdLst/>
            <a:ahLst/>
            <a:cxnLst/>
            <a:rect r="r" b="b" t="t" l="l"/>
            <a:pathLst>
              <a:path h="4114800" w="4722869">
                <a:moveTo>
                  <a:pt x="0" y="0"/>
                </a:moveTo>
                <a:lnTo>
                  <a:pt x="4722870" y="0"/>
                </a:lnTo>
                <a:lnTo>
                  <a:pt x="472287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49920" y="3155986"/>
            <a:ext cx="8028384" cy="4736746"/>
          </a:xfrm>
          <a:custGeom>
            <a:avLst/>
            <a:gdLst/>
            <a:ahLst/>
            <a:cxnLst/>
            <a:rect r="r" b="b" t="t" l="l"/>
            <a:pathLst>
              <a:path h="4736746" w="8028384">
                <a:moveTo>
                  <a:pt x="0" y="0"/>
                </a:moveTo>
                <a:lnTo>
                  <a:pt x="8028383" y="0"/>
                </a:lnTo>
                <a:lnTo>
                  <a:pt x="8028383" y="4736746"/>
                </a:lnTo>
                <a:lnTo>
                  <a:pt x="0" y="473674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144000" y="5524359"/>
            <a:ext cx="7860880" cy="4303832"/>
          </a:xfrm>
          <a:custGeom>
            <a:avLst/>
            <a:gdLst/>
            <a:ahLst/>
            <a:cxnLst/>
            <a:rect r="r" b="b" t="t" l="l"/>
            <a:pathLst>
              <a:path h="4303832" w="7860880">
                <a:moveTo>
                  <a:pt x="0" y="0"/>
                </a:moveTo>
                <a:lnTo>
                  <a:pt x="7860880" y="0"/>
                </a:lnTo>
                <a:lnTo>
                  <a:pt x="7860880" y="4303832"/>
                </a:lnTo>
                <a:lnTo>
                  <a:pt x="0" y="430383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372099" y="3963538"/>
            <a:ext cx="7106205" cy="31121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71330" indent="-335665" lvl="1">
              <a:lnSpc>
                <a:spcPts val="3451"/>
              </a:lnSpc>
              <a:buFont typeface="Arial"/>
              <a:buChar char="•"/>
            </a:pPr>
            <a:r>
              <a:rPr lang="en-US" sz="3109">
                <a:solidFill>
                  <a:srgbClr val="310045"/>
                </a:solidFill>
                <a:latin typeface="Poppins"/>
                <a:ea typeface="Poppins"/>
                <a:cs typeface="Poppins"/>
                <a:sym typeface="Poppins"/>
              </a:rPr>
              <a:t>Regi</a:t>
            </a:r>
            <a:r>
              <a:rPr lang="en-US" sz="3109" u="none">
                <a:solidFill>
                  <a:srgbClr val="310045"/>
                </a:solidFill>
                <a:latin typeface="Poppins"/>
                <a:ea typeface="Poppins"/>
                <a:cs typeface="Poppins"/>
                <a:sym typeface="Poppins"/>
              </a:rPr>
              <a:t>stro / Login.</a:t>
            </a:r>
          </a:p>
          <a:p>
            <a:pPr algn="l" marL="671330" indent="-335665" lvl="1">
              <a:lnSpc>
                <a:spcPts val="3451"/>
              </a:lnSpc>
              <a:buFont typeface="Arial"/>
              <a:buChar char="•"/>
            </a:pPr>
            <a:r>
              <a:rPr lang="en-US" sz="3109" u="none">
                <a:solidFill>
                  <a:srgbClr val="310045"/>
                </a:solidFill>
                <a:latin typeface="Poppins"/>
                <a:ea typeface="Poppins"/>
                <a:cs typeface="Poppins"/>
                <a:sym typeface="Poppins"/>
              </a:rPr>
              <a:t>Detección RAEE.</a:t>
            </a:r>
          </a:p>
          <a:p>
            <a:pPr algn="l" marL="671330" indent="-335665" lvl="1">
              <a:lnSpc>
                <a:spcPts val="3451"/>
              </a:lnSpc>
              <a:buFont typeface="Arial"/>
              <a:buChar char="•"/>
            </a:pPr>
            <a:r>
              <a:rPr lang="en-US" sz="3109" u="none">
                <a:solidFill>
                  <a:srgbClr val="310045"/>
                </a:solidFill>
                <a:latin typeface="Poppins"/>
                <a:ea typeface="Poppins"/>
                <a:cs typeface="Poppins"/>
                <a:sym typeface="Poppins"/>
              </a:rPr>
              <a:t>Clasificación de componentes.</a:t>
            </a:r>
          </a:p>
          <a:p>
            <a:pPr algn="l" marL="671330" indent="-335665" lvl="1">
              <a:lnSpc>
                <a:spcPts val="3451"/>
              </a:lnSpc>
              <a:buFont typeface="Arial"/>
              <a:buChar char="•"/>
            </a:pPr>
            <a:r>
              <a:rPr lang="en-US" sz="3109" u="none">
                <a:solidFill>
                  <a:srgbClr val="310045"/>
                </a:solidFill>
                <a:latin typeface="Poppins"/>
                <a:ea typeface="Poppins"/>
                <a:cs typeface="Poppins"/>
                <a:sym typeface="Poppins"/>
              </a:rPr>
              <a:t>Mapa y empresas de retiro.</a:t>
            </a:r>
          </a:p>
          <a:p>
            <a:pPr algn="l" marL="671330" indent="-335665" lvl="1">
              <a:lnSpc>
                <a:spcPts val="3451"/>
              </a:lnSpc>
              <a:buFont typeface="Arial"/>
              <a:buChar char="•"/>
            </a:pPr>
            <a:r>
              <a:rPr lang="en-US" sz="3109" u="none">
                <a:solidFill>
                  <a:srgbClr val="310045"/>
                </a:solidFill>
                <a:latin typeface="Poppins"/>
                <a:ea typeface="Poppins"/>
                <a:cs typeface="Poppins"/>
                <a:sym typeface="Poppins"/>
              </a:rPr>
              <a:t>Sistema de puntos y niveles.</a:t>
            </a:r>
          </a:p>
          <a:p>
            <a:pPr algn="l" marL="671330" indent="-335665" lvl="1">
              <a:lnSpc>
                <a:spcPts val="3451"/>
              </a:lnSpc>
              <a:buFont typeface="Arial"/>
              <a:buChar char="•"/>
            </a:pPr>
            <a:r>
              <a:rPr lang="en-US" sz="3109" u="none">
                <a:solidFill>
                  <a:srgbClr val="310045"/>
                </a:solidFill>
                <a:latin typeface="Poppins"/>
                <a:ea typeface="Poppins"/>
                <a:cs typeface="Poppins"/>
                <a:sym typeface="Poppins"/>
              </a:rPr>
              <a:t>Enlaces a marketplaces.</a:t>
            </a:r>
          </a:p>
          <a:p>
            <a:pPr algn="l" marL="671330" indent="-335665" lvl="1">
              <a:lnSpc>
                <a:spcPts val="3451"/>
              </a:lnSpc>
              <a:buFont typeface="Arial"/>
              <a:buChar char="•"/>
            </a:pPr>
            <a:r>
              <a:rPr lang="en-US" sz="3109" u="none">
                <a:solidFill>
                  <a:srgbClr val="310045"/>
                </a:solidFill>
                <a:latin typeface="Poppins"/>
                <a:ea typeface="Poppins"/>
                <a:cs typeface="Poppins"/>
                <a:sym typeface="Poppins"/>
              </a:rPr>
              <a:t>Panel personal.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602693" y="6770062"/>
            <a:ext cx="6943495" cy="22358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71330" indent="-335665" lvl="1">
              <a:lnSpc>
                <a:spcPts val="3451"/>
              </a:lnSpc>
              <a:buFont typeface="Arial"/>
              <a:buChar char="•"/>
            </a:pPr>
            <a:r>
              <a:rPr lang="en-US" sz="3109">
                <a:solidFill>
                  <a:srgbClr val="310045"/>
                </a:solidFill>
                <a:latin typeface="Poppins"/>
                <a:ea typeface="Poppins"/>
                <a:cs typeface="Poppins"/>
                <a:sym typeface="Poppins"/>
              </a:rPr>
              <a:t>Gestión de usuarios y empresas.</a:t>
            </a:r>
          </a:p>
          <a:p>
            <a:pPr algn="l" marL="671330" indent="-335665" lvl="1">
              <a:lnSpc>
                <a:spcPts val="3451"/>
              </a:lnSpc>
              <a:buFont typeface="Arial"/>
              <a:buChar char="•"/>
            </a:pPr>
            <a:r>
              <a:rPr lang="en-US" sz="3109">
                <a:solidFill>
                  <a:srgbClr val="310045"/>
                </a:solidFill>
                <a:latin typeface="Poppins"/>
                <a:ea typeface="Poppins"/>
                <a:cs typeface="Poppins"/>
                <a:sym typeface="Poppins"/>
              </a:rPr>
              <a:t>Catálogo educativo</a:t>
            </a:r>
          </a:p>
          <a:p>
            <a:pPr algn="l" marL="671330" indent="-335665" lvl="1">
              <a:lnSpc>
                <a:spcPts val="3451"/>
              </a:lnSpc>
              <a:buFont typeface="Arial"/>
              <a:buChar char="•"/>
            </a:pPr>
            <a:r>
              <a:rPr lang="en-US" sz="3109">
                <a:solidFill>
                  <a:srgbClr val="310045"/>
                </a:solidFill>
                <a:latin typeface="Poppins"/>
                <a:ea typeface="Poppins"/>
                <a:cs typeface="Poppins"/>
                <a:sym typeface="Poppins"/>
              </a:rPr>
              <a:t>Configuración de gamificación.</a:t>
            </a:r>
          </a:p>
          <a:p>
            <a:pPr algn="l" marL="671330" indent="-335665" lvl="1">
              <a:lnSpc>
                <a:spcPts val="3451"/>
              </a:lnSpc>
              <a:buFont typeface="Arial"/>
              <a:buChar char="•"/>
            </a:pPr>
            <a:r>
              <a:rPr lang="en-US" sz="3109">
                <a:solidFill>
                  <a:srgbClr val="310045"/>
                </a:solidFill>
                <a:latin typeface="Poppins"/>
                <a:ea typeface="Poppins"/>
                <a:cs typeface="Poppins"/>
                <a:sym typeface="Poppins"/>
              </a:rPr>
              <a:t>Métricas básicas.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294890" y="4880556"/>
            <a:ext cx="3808129" cy="5258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895"/>
              </a:lnSpc>
              <a:spcBef>
                <a:spcPct val="0"/>
              </a:spcBef>
            </a:pPr>
            <a:r>
              <a:rPr lang="en-US" b="true" sz="350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Adm</a:t>
            </a:r>
            <a:r>
              <a:rPr lang="en-US" b="true" sz="3509" u="non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inistrador: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0" y="2678112"/>
            <a:ext cx="4076278" cy="5258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895"/>
              </a:lnSpc>
              <a:spcBef>
                <a:spcPct val="0"/>
              </a:spcBef>
            </a:pPr>
            <a:r>
              <a:rPr lang="en-US" b="true" sz="350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Usuario:</a:t>
            </a:r>
          </a:p>
        </p:txBody>
      </p:sp>
    </p:spTree>
  </p:cSld>
  <p:clrMapOvr>
    <a:masterClrMapping/>
  </p:clrMapOvr>
  <p:transition spd="slow">
    <p:push dir="l"/>
  </p:transition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1348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87577" y="7049230"/>
            <a:ext cx="19273375" cy="3770191"/>
            <a:chOff x="0" y="0"/>
            <a:chExt cx="41640705" cy="814561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1640705" cy="8145611"/>
            </a:xfrm>
            <a:custGeom>
              <a:avLst/>
              <a:gdLst/>
              <a:ahLst/>
              <a:cxnLst/>
              <a:rect r="r" b="b" t="t" l="l"/>
              <a:pathLst>
                <a:path h="8145611" w="41640705">
                  <a:moveTo>
                    <a:pt x="41516244" y="8145611"/>
                  </a:moveTo>
                  <a:lnTo>
                    <a:pt x="124460" y="8145611"/>
                  </a:lnTo>
                  <a:cubicBezTo>
                    <a:pt x="55880" y="8145611"/>
                    <a:pt x="0" y="8089730"/>
                    <a:pt x="0" y="802115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1516244" y="0"/>
                  </a:lnTo>
                  <a:cubicBezTo>
                    <a:pt x="41584826" y="0"/>
                    <a:pt x="41640705" y="55880"/>
                    <a:pt x="41640705" y="124460"/>
                  </a:cubicBezTo>
                  <a:lnTo>
                    <a:pt x="41640705" y="8021151"/>
                  </a:lnTo>
                  <a:cubicBezTo>
                    <a:pt x="41640705" y="8089730"/>
                    <a:pt x="41584826" y="8145611"/>
                    <a:pt x="41516244" y="8145611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1775750" y="1156235"/>
            <a:ext cx="4159154" cy="8452439"/>
            <a:chOff x="0" y="0"/>
            <a:chExt cx="5001260" cy="1016381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000993" cy="10163632"/>
            </a:xfrm>
            <a:custGeom>
              <a:avLst/>
              <a:gdLst/>
              <a:ahLst/>
              <a:cxnLst/>
              <a:rect r="r" b="b" t="t" l="l"/>
              <a:pathLst>
                <a:path h="10163632" w="5000993">
                  <a:moveTo>
                    <a:pt x="0" y="0"/>
                  </a:moveTo>
                  <a:lnTo>
                    <a:pt x="5000993" y="0"/>
                  </a:lnTo>
                  <a:lnTo>
                    <a:pt x="5000993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2"/>
              <a:stretch>
                <a:fillRect l="-45" t="0" r="-45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338760" y="288798"/>
              <a:ext cx="4330776" cy="9398000"/>
            </a:xfrm>
            <a:custGeom>
              <a:avLst/>
              <a:gdLst/>
              <a:ahLst/>
              <a:cxnLst/>
              <a:rect r="r" b="b" t="t" l="l"/>
              <a:pathLst>
                <a:path h="9398000" w="4330776">
                  <a:moveTo>
                    <a:pt x="3894366" y="9398000"/>
                  </a:moveTo>
                  <a:lnTo>
                    <a:pt x="436410" y="9398000"/>
                  </a:lnTo>
                  <a:cubicBezTo>
                    <a:pt x="195389" y="9398000"/>
                    <a:pt x="0" y="9202610"/>
                    <a:pt x="0" y="8961590"/>
                  </a:cubicBezTo>
                  <a:lnTo>
                    <a:pt x="0" y="436410"/>
                  </a:lnTo>
                  <a:cubicBezTo>
                    <a:pt x="0" y="195390"/>
                    <a:pt x="195389" y="0"/>
                    <a:pt x="436410" y="0"/>
                  </a:cubicBezTo>
                  <a:lnTo>
                    <a:pt x="861580" y="0"/>
                  </a:lnTo>
                  <a:cubicBezTo>
                    <a:pt x="902373" y="0"/>
                    <a:pt x="935444" y="33071"/>
                    <a:pt x="935444" y="73863"/>
                  </a:cubicBezTo>
                  <a:lnTo>
                    <a:pt x="935444" y="73863"/>
                  </a:lnTo>
                  <a:cubicBezTo>
                    <a:pt x="935444" y="225019"/>
                    <a:pt x="1057745" y="347688"/>
                    <a:pt x="1208913" y="348120"/>
                  </a:cubicBezTo>
                  <a:lnTo>
                    <a:pt x="3105874" y="353619"/>
                  </a:lnTo>
                  <a:cubicBezTo>
                    <a:pt x="3257651" y="354063"/>
                    <a:pt x="3380930" y="231140"/>
                    <a:pt x="3380930" y="79362"/>
                  </a:cubicBezTo>
                  <a:lnTo>
                    <a:pt x="3380930" y="73863"/>
                  </a:lnTo>
                  <a:cubicBezTo>
                    <a:pt x="3380930" y="33071"/>
                    <a:pt x="3414001" y="0"/>
                    <a:pt x="3454794" y="0"/>
                  </a:cubicBezTo>
                  <a:lnTo>
                    <a:pt x="3894366" y="0"/>
                  </a:lnTo>
                  <a:cubicBezTo>
                    <a:pt x="4135387" y="0"/>
                    <a:pt x="4330776" y="195390"/>
                    <a:pt x="4330776" y="436410"/>
                  </a:cubicBezTo>
                  <a:lnTo>
                    <a:pt x="4330776" y="8961603"/>
                  </a:lnTo>
                  <a:cubicBezTo>
                    <a:pt x="4330776" y="9202610"/>
                    <a:pt x="4135387" y="9398000"/>
                    <a:pt x="3894366" y="9398000"/>
                  </a:cubicBezTo>
                  <a:close/>
                </a:path>
              </a:pathLst>
            </a:custGeom>
            <a:blipFill>
              <a:blip r:embed="rId3"/>
              <a:stretch>
                <a:fillRect l="-11032" t="0" r="-11032" b="0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3552317" y="8045577"/>
            <a:ext cx="5496793" cy="1170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23"/>
              </a:lnSpc>
              <a:spcBef>
                <a:spcPct val="0"/>
              </a:spcBef>
            </a:pPr>
            <a:r>
              <a:rPr lang="en-US" sz="6588">
                <a:solidFill>
                  <a:srgbClr val="713489"/>
                </a:solidFill>
                <a:latin typeface="Poppins"/>
                <a:ea typeface="Poppins"/>
                <a:cs typeface="Poppins"/>
                <a:sym typeface="Poppins"/>
              </a:rPr>
              <a:t>EcoElectro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-212687" y="7049230"/>
            <a:ext cx="4592198" cy="3516890"/>
          </a:xfrm>
          <a:custGeom>
            <a:avLst/>
            <a:gdLst/>
            <a:ahLst/>
            <a:cxnLst/>
            <a:rect r="r" b="b" t="t" l="l"/>
            <a:pathLst>
              <a:path h="3516890" w="4592198">
                <a:moveTo>
                  <a:pt x="0" y="0"/>
                </a:moveTo>
                <a:lnTo>
                  <a:pt x="4592198" y="0"/>
                </a:lnTo>
                <a:lnTo>
                  <a:pt x="4592198" y="3516890"/>
                </a:lnTo>
                <a:lnTo>
                  <a:pt x="0" y="351689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28700" y="3286543"/>
            <a:ext cx="9731306" cy="20981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178"/>
              </a:lnSpc>
              <a:spcBef>
                <a:spcPct val="0"/>
              </a:spcBef>
            </a:pPr>
            <a:r>
              <a:rPr lang="en-US" sz="12270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rPr>
              <a:t>RESULTADOS</a:t>
            </a:r>
          </a:p>
        </p:txBody>
      </p:sp>
    </p:spTree>
  </p:cSld>
  <p:clrMapOvr>
    <a:masterClrMapping/>
  </p:clrMapOvr>
  <p:transition spd="slow">
    <p:push dir="l"/>
  </p:transition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D5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11059" y="3997592"/>
            <a:ext cx="1839005" cy="1839005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445826" y="33348"/>
                  </a:lnTo>
                  <a:lnTo>
                    <a:pt x="491360" y="8881"/>
                  </a:lnTo>
                  <a:lnTo>
                    <a:pt x="522953" y="49652"/>
                  </a:lnTo>
                  <a:lnTo>
                    <a:pt x="572609" y="35135"/>
                  </a:lnTo>
                  <a:lnTo>
                    <a:pt x="594986" y="81548"/>
                  </a:lnTo>
                  <a:lnTo>
                    <a:pt x="646591" y="77616"/>
                  </a:lnTo>
                  <a:lnTo>
                    <a:pt x="658778" y="127641"/>
                  </a:lnTo>
                  <a:lnTo>
                    <a:pt x="710077" y="134465"/>
                  </a:lnTo>
                  <a:lnTo>
                    <a:pt x="711539" y="185918"/>
                  </a:lnTo>
                  <a:lnTo>
                    <a:pt x="760292" y="203200"/>
                  </a:lnTo>
                  <a:lnTo>
                    <a:pt x="750965" y="253830"/>
                  </a:lnTo>
                  <a:lnTo>
                    <a:pt x="795038" y="280816"/>
                  </a:lnTo>
                  <a:lnTo>
                    <a:pt x="775331" y="328411"/>
                  </a:lnTo>
                  <a:lnTo>
                    <a:pt x="812800" y="363920"/>
                  </a:lnTo>
                  <a:lnTo>
                    <a:pt x="783573" y="406400"/>
                  </a:lnTo>
                  <a:lnTo>
                    <a:pt x="812800" y="448880"/>
                  </a:lnTo>
                  <a:lnTo>
                    <a:pt x="775331" y="484389"/>
                  </a:lnTo>
                  <a:lnTo>
                    <a:pt x="795038" y="531984"/>
                  </a:lnTo>
                  <a:lnTo>
                    <a:pt x="750965" y="558970"/>
                  </a:lnTo>
                  <a:lnTo>
                    <a:pt x="760292" y="609600"/>
                  </a:lnTo>
                  <a:lnTo>
                    <a:pt x="711539" y="626882"/>
                  </a:lnTo>
                  <a:lnTo>
                    <a:pt x="710077" y="678335"/>
                  </a:lnTo>
                  <a:lnTo>
                    <a:pt x="658778" y="685159"/>
                  </a:lnTo>
                  <a:lnTo>
                    <a:pt x="646591" y="735184"/>
                  </a:lnTo>
                  <a:lnTo>
                    <a:pt x="594986" y="731252"/>
                  </a:lnTo>
                  <a:lnTo>
                    <a:pt x="572609" y="777665"/>
                  </a:lnTo>
                  <a:lnTo>
                    <a:pt x="522953" y="763148"/>
                  </a:lnTo>
                  <a:lnTo>
                    <a:pt x="491360" y="803919"/>
                  </a:lnTo>
                  <a:lnTo>
                    <a:pt x="445826" y="779452"/>
                  </a:lnTo>
                  <a:lnTo>
                    <a:pt x="406400" y="812800"/>
                  </a:lnTo>
                  <a:lnTo>
                    <a:pt x="366974" y="779452"/>
                  </a:lnTo>
                  <a:lnTo>
                    <a:pt x="321440" y="803919"/>
                  </a:lnTo>
                  <a:lnTo>
                    <a:pt x="289847" y="763148"/>
                  </a:lnTo>
                  <a:lnTo>
                    <a:pt x="240191" y="777665"/>
                  </a:lnTo>
                  <a:lnTo>
                    <a:pt x="217814" y="731252"/>
                  </a:lnTo>
                  <a:lnTo>
                    <a:pt x="166209" y="735184"/>
                  </a:lnTo>
                  <a:lnTo>
                    <a:pt x="154022" y="685159"/>
                  </a:lnTo>
                  <a:lnTo>
                    <a:pt x="102722" y="678335"/>
                  </a:lnTo>
                  <a:lnTo>
                    <a:pt x="101260" y="626882"/>
                  </a:lnTo>
                  <a:lnTo>
                    <a:pt x="52509" y="609600"/>
                  </a:lnTo>
                  <a:lnTo>
                    <a:pt x="61835" y="558970"/>
                  </a:lnTo>
                  <a:lnTo>
                    <a:pt x="17762" y="531984"/>
                  </a:lnTo>
                  <a:lnTo>
                    <a:pt x="37469" y="484389"/>
                  </a:lnTo>
                  <a:lnTo>
                    <a:pt x="0" y="448880"/>
                  </a:lnTo>
                  <a:lnTo>
                    <a:pt x="29227" y="406400"/>
                  </a:lnTo>
                  <a:lnTo>
                    <a:pt x="0" y="363920"/>
                  </a:lnTo>
                  <a:lnTo>
                    <a:pt x="37469" y="328411"/>
                  </a:lnTo>
                  <a:lnTo>
                    <a:pt x="17762" y="280816"/>
                  </a:lnTo>
                  <a:lnTo>
                    <a:pt x="61835" y="253830"/>
                  </a:lnTo>
                  <a:lnTo>
                    <a:pt x="52509" y="203200"/>
                  </a:lnTo>
                  <a:lnTo>
                    <a:pt x="101260" y="185918"/>
                  </a:lnTo>
                  <a:lnTo>
                    <a:pt x="102722" y="134465"/>
                  </a:lnTo>
                  <a:lnTo>
                    <a:pt x="154022" y="127641"/>
                  </a:lnTo>
                  <a:lnTo>
                    <a:pt x="166209" y="77616"/>
                  </a:lnTo>
                  <a:lnTo>
                    <a:pt x="217814" y="81548"/>
                  </a:lnTo>
                  <a:lnTo>
                    <a:pt x="240191" y="35135"/>
                  </a:lnTo>
                  <a:lnTo>
                    <a:pt x="289847" y="49652"/>
                  </a:lnTo>
                  <a:lnTo>
                    <a:pt x="321440" y="8881"/>
                  </a:lnTo>
                  <a:lnTo>
                    <a:pt x="366974" y="33348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713489"/>
            </a:solidFill>
            <a:ln w="476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152400" y="28575"/>
              <a:ext cx="5080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879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5984782" y="3997592"/>
            <a:ext cx="1839005" cy="1839005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445826" y="33348"/>
                  </a:lnTo>
                  <a:lnTo>
                    <a:pt x="491360" y="8881"/>
                  </a:lnTo>
                  <a:lnTo>
                    <a:pt x="522953" y="49652"/>
                  </a:lnTo>
                  <a:lnTo>
                    <a:pt x="572609" y="35135"/>
                  </a:lnTo>
                  <a:lnTo>
                    <a:pt x="594986" y="81548"/>
                  </a:lnTo>
                  <a:lnTo>
                    <a:pt x="646591" y="77616"/>
                  </a:lnTo>
                  <a:lnTo>
                    <a:pt x="658778" y="127641"/>
                  </a:lnTo>
                  <a:lnTo>
                    <a:pt x="710077" y="134465"/>
                  </a:lnTo>
                  <a:lnTo>
                    <a:pt x="711539" y="185918"/>
                  </a:lnTo>
                  <a:lnTo>
                    <a:pt x="760292" y="203200"/>
                  </a:lnTo>
                  <a:lnTo>
                    <a:pt x="750965" y="253830"/>
                  </a:lnTo>
                  <a:lnTo>
                    <a:pt x="795038" y="280816"/>
                  </a:lnTo>
                  <a:lnTo>
                    <a:pt x="775331" y="328411"/>
                  </a:lnTo>
                  <a:lnTo>
                    <a:pt x="812800" y="363920"/>
                  </a:lnTo>
                  <a:lnTo>
                    <a:pt x="783573" y="406400"/>
                  </a:lnTo>
                  <a:lnTo>
                    <a:pt x="812800" y="448880"/>
                  </a:lnTo>
                  <a:lnTo>
                    <a:pt x="775331" y="484389"/>
                  </a:lnTo>
                  <a:lnTo>
                    <a:pt x="795038" y="531984"/>
                  </a:lnTo>
                  <a:lnTo>
                    <a:pt x="750965" y="558970"/>
                  </a:lnTo>
                  <a:lnTo>
                    <a:pt x="760292" y="609600"/>
                  </a:lnTo>
                  <a:lnTo>
                    <a:pt x="711539" y="626882"/>
                  </a:lnTo>
                  <a:lnTo>
                    <a:pt x="710077" y="678335"/>
                  </a:lnTo>
                  <a:lnTo>
                    <a:pt x="658778" y="685159"/>
                  </a:lnTo>
                  <a:lnTo>
                    <a:pt x="646591" y="735184"/>
                  </a:lnTo>
                  <a:lnTo>
                    <a:pt x="594986" y="731252"/>
                  </a:lnTo>
                  <a:lnTo>
                    <a:pt x="572609" y="777665"/>
                  </a:lnTo>
                  <a:lnTo>
                    <a:pt x="522953" y="763148"/>
                  </a:lnTo>
                  <a:lnTo>
                    <a:pt x="491360" y="803919"/>
                  </a:lnTo>
                  <a:lnTo>
                    <a:pt x="445826" y="779452"/>
                  </a:lnTo>
                  <a:lnTo>
                    <a:pt x="406400" y="812800"/>
                  </a:lnTo>
                  <a:lnTo>
                    <a:pt x="366974" y="779452"/>
                  </a:lnTo>
                  <a:lnTo>
                    <a:pt x="321440" y="803919"/>
                  </a:lnTo>
                  <a:lnTo>
                    <a:pt x="289847" y="763148"/>
                  </a:lnTo>
                  <a:lnTo>
                    <a:pt x="240191" y="777665"/>
                  </a:lnTo>
                  <a:lnTo>
                    <a:pt x="217814" y="731252"/>
                  </a:lnTo>
                  <a:lnTo>
                    <a:pt x="166209" y="735184"/>
                  </a:lnTo>
                  <a:lnTo>
                    <a:pt x="154022" y="685159"/>
                  </a:lnTo>
                  <a:lnTo>
                    <a:pt x="102722" y="678335"/>
                  </a:lnTo>
                  <a:lnTo>
                    <a:pt x="101260" y="626882"/>
                  </a:lnTo>
                  <a:lnTo>
                    <a:pt x="52509" y="609600"/>
                  </a:lnTo>
                  <a:lnTo>
                    <a:pt x="61835" y="558970"/>
                  </a:lnTo>
                  <a:lnTo>
                    <a:pt x="17762" y="531984"/>
                  </a:lnTo>
                  <a:lnTo>
                    <a:pt x="37469" y="484389"/>
                  </a:lnTo>
                  <a:lnTo>
                    <a:pt x="0" y="448880"/>
                  </a:lnTo>
                  <a:lnTo>
                    <a:pt x="29227" y="406400"/>
                  </a:lnTo>
                  <a:lnTo>
                    <a:pt x="0" y="363920"/>
                  </a:lnTo>
                  <a:lnTo>
                    <a:pt x="37469" y="328411"/>
                  </a:lnTo>
                  <a:lnTo>
                    <a:pt x="17762" y="280816"/>
                  </a:lnTo>
                  <a:lnTo>
                    <a:pt x="61835" y="253830"/>
                  </a:lnTo>
                  <a:lnTo>
                    <a:pt x="52509" y="203200"/>
                  </a:lnTo>
                  <a:lnTo>
                    <a:pt x="101260" y="185918"/>
                  </a:lnTo>
                  <a:lnTo>
                    <a:pt x="102722" y="134465"/>
                  </a:lnTo>
                  <a:lnTo>
                    <a:pt x="154022" y="127641"/>
                  </a:lnTo>
                  <a:lnTo>
                    <a:pt x="166209" y="77616"/>
                  </a:lnTo>
                  <a:lnTo>
                    <a:pt x="217814" y="81548"/>
                  </a:lnTo>
                  <a:lnTo>
                    <a:pt x="240191" y="35135"/>
                  </a:lnTo>
                  <a:lnTo>
                    <a:pt x="289847" y="49652"/>
                  </a:lnTo>
                  <a:lnTo>
                    <a:pt x="321440" y="8881"/>
                  </a:lnTo>
                  <a:lnTo>
                    <a:pt x="366974" y="33348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713489"/>
            </a:solidFill>
            <a:ln w="476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152400" y="28575"/>
              <a:ext cx="5080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879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0461359" y="3997592"/>
            <a:ext cx="1839005" cy="1839005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445826" y="33348"/>
                  </a:lnTo>
                  <a:lnTo>
                    <a:pt x="491360" y="8881"/>
                  </a:lnTo>
                  <a:lnTo>
                    <a:pt x="522953" y="49652"/>
                  </a:lnTo>
                  <a:lnTo>
                    <a:pt x="572609" y="35135"/>
                  </a:lnTo>
                  <a:lnTo>
                    <a:pt x="594986" y="81548"/>
                  </a:lnTo>
                  <a:lnTo>
                    <a:pt x="646591" y="77616"/>
                  </a:lnTo>
                  <a:lnTo>
                    <a:pt x="658778" y="127641"/>
                  </a:lnTo>
                  <a:lnTo>
                    <a:pt x="710077" y="134465"/>
                  </a:lnTo>
                  <a:lnTo>
                    <a:pt x="711539" y="185918"/>
                  </a:lnTo>
                  <a:lnTo>
                    <a:pt x="760292" y="203200"/>
                  </a:lnTo>
                  <a:lnTo>
                    <a:pt x="750965" y="253830"/>
                  </a:lnTo>
                  <a:lnTo>
                    <a:pt x="795038" y="280816"/>
                  </a:lnTo>
                  <a:lnTo>
                    <a:pt x="775331" y="328411"/>
                  </a:lnTo>
                  <a:lnTo>
                    <a:pt x="812800" y="363920"/>
                  </a:lnTo>
                  <a:lnTo>
                    <a:pt x="783573" y="406400"/>
                  </a:lnTo>
                  <a:lnTo>
                    <a:pt x="812800" y="448880"/>
                  </a:lnTo>
                  <a:lnTo>
                    <a:pt x="775331" y="484389"/>
                  </a:lnTo>
                  <a:lnTo>
                    <a:pt x="795038" y="531984"/>
                  </a:lnTo>
                  <a:lnTo>
                    <a:pt x="750965" y="558970"/>
                  </a:lnTo>
                  <a:lnTo>
                    <a:pt x="760292" y="609600"/>
                  </a:lnTo>
                  <a:lnTo>
                    <a:pt x="711539" y="626882"/>
                  </a:lnTo>
                  <a:lnTo>
                    <a:pt x="710077" y="678335"/>
                  </a:lnTo>
                  <a:lnTo>
                    <a:pt x="658778" y="685159"/>
                  </a:lnTo>
                  <a:lnTo>
                    <a:pt x="646591" y="735184"/>
                  </a:lnTo>
                  <a:lnTo>
                    <a:pt x="594986" y="731252"/>
                  </a:lnTo>
                  <a:lnTo>
                    <a:pt x="572609" y="777665"/>
                  </a:lnTo>
                  <a:lnTo>
                    <a:pt x="522953" y="763148"/>
                  </a:lnTo>
                  <a:lnTo>
                    <a:pt x="491360" y="803919"/>
                  </a:lnTo>
                  <a:lnTo>
                    <a:pt x="445826" y="779452"/>
                  </a:lnTo>
                  <a:lnTo>
                    <a:pt x="406400" y="812800"/>
                  </a:lnTo>
                  <a:lnTo>
                    <a:pt x="366974" y="779452"/>
                  </a:lnTo>
                  <a:lnTo>
                    <a:pt x="321440" y="803919"/>
                  </a:lnTo>
                  <a:lnTo>
                    <a:pt x="289847" y="763148"/>
                  </a:lnTo>
                  <a:lnTo>
                    <a:pt x="240191" y="777665"/>
                  </a:lnTo>
                  <a:lnTo>
                    <a:pt x="217814" y="731252"/>
                  </a:lnTo>
                  <a:lnTo>
                    <a:pt x="166209" y="735184"/>
                  </a:lnTo>
                  <a:lnTo>
                    <a:pt x="154022" y="685159"/>
                  </a:lnTo>
                  <a:lnTo>
                    <a:pt x="102722" y="678335"/>
                  </a:lnTo>
                  <a:lnTo>
                    <a:pt x="101260" y="626882"/>
                  </a:lnTo>
                  <a:lnTo>
                    <a:pt x="52509" y="609600"/>
                  </a:lnTo>
                  <a:lnTo>
                    <a:pt x="61835" y="558970"/>
                  </a:lnTo>
                  <a:lnTo>
                    <a:pt x="17762" y="531984"/>
                  </a:lnTo>
                  <a:lnTo>
                    <a:pt x="37469" y="484389"/>
                  </a:lnTo>
                  <a:lnTo>
                    <a:pt x="0" y="448880"/>
                  </a:lnTo>
                  <a:lnTo>
                    <a:pt x="29227" y="406400"/>
                  </a:lnTo>
                  <a:lnTo>
                    <a:pt x="0" y="363920"/>
                  </a:lnTo>
                  <a:lnTo>
                    <a:pt x="37469" y="328411"/>
                  </a:lnTo>
                  <a:lnTo>
                    <a:pt x="17762" y="280816"/>
                  </a:lnTo>
                  <a:lnTo>
                    <a:pt x="61835" y="253830"/>
                  </a:lnTo>
                  <a:lnTo>
                    <a:pt x="52509" y="203200"/>
                  </a:lnTo>
                  <a:lnTo>
                    <a:pt x="101260" y="185918"/>
                  </a:lnTo>
                  <a:lnTo>
                    <a:pt x="102722" y="134465"/>
                  </a:lnTo>
                  <a:lnTo>
                    <a:pt x="154022" y="127641"/>
                  </a:lnTo>
                  <a:lnTo>
                    <a:pt x="166209" y="77616"/>
                  </a:lnTo>
                  <a:lnTo>
                    <a:pt x="217814" y="81548"/>
                  </a:lnTo>
                  <a:lnTo>
                    <a:pt x="240191" y="35135"/>
                  </a:lnTo>
                  <a:lnTo>
                    <a:pt x="289847" y="49652"/>
                  </a:lnTo>
                  <a:lnTo>
                    <a:pt x="321440" y="8881"/>
                  </a:lnTo>
                  <a:lnTo>
                    <a:pt x="366974" y="33348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713489"/>
            </a:solidFill>
            <a:ln w="476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152400" y="28575"/>
              <a:ext cx="5080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879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4937936" y="3997592"/>
            <a:ext cx="1839005" cy="1839005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445826" y="33348"/>
                  </a:lnTo>
                  <a:lnTo>
                    <a:pt x="491360" y="8881"/>
                  </a:lnTo>
                  <a:lnTo>
                    <a:pt x="522953" y="49652"/>
                  </a:lnTo>
                  <a:lnTo>
                    <a:pt x="572609" y="35135"/>
                  </a:lnTo>
                  <a:lnTo>
                    <a:pt x="594986" y="81548"/>
                  </a:lnTo>
                  <a:lnTo>
                    <a:pt x="646591" y="77616"/>
                  </a:lnTo>
                  <a:lnTo>
                    <a:pt x="658778" y="127641"/>
                  </a:lnTo>
                  <a:lnTo>
                    <a:pt x="710077" y="134465"/>
                  </a:lnTo>
                  <a:lnTo>
                    <a:pt x="711539" y="185918"/>
                  </a:lnTo>
                  <a:lnTo>
                    <a:pt x="760292" y="203200"/>
                  </a:lnTo>
                  <a:lnTo>
                    <a:pt x="750965" y="253830"/>
                  </a:lnTo>
                  <a:lnTo>
                    <a:pt x="795038" y="280816"/>
                  </a:lnTo>
                  <a:lnTo>
                    <a:pt x="775331" y="328411"/>
                  </a:lnTo>
                  <a:lnTo>
                    <a:pt x="812800" y="363920"/>
                  </a:lnTo>
                  <a:lnTo>
                    <a:pt x="783573" y="406400"/>
                  </a:lnTo>
                  <a:lnTo>
                    <a:pt x="812800" y="448880"/>
                  </a:lnTo>
                  <a:lnTo>
                    <a:pt x="775331" y="484389"/>
                  </a:lnTo>
                  <a:lnTo>
                    <a:pt x="795038" y="531984"/>
                  </a:lnTo>
                  <a:lnTo>
                    <a:pt x="750965" y="558970"/>
                  </a:lnTo>
                  <a:lnTo>
                    <a:pt x="760292" y="609600"/>
                  </a:lnTo>
                  <a:lnTo>
                    <a:pt x="711539" y="626882"/>
                  </a:lnTo>
                  <a:lnTo>
                    <a:pt x="710077" y="678335"/>
                  </a:lnTo>
                  <a:lnTo>
                    <a:pt x="658778" y="685159"/>
                  </a:lnTo>
                  <a:lnTo>
                    <a:pt x="646591" y="735184"/>
                  </a:lnTo>
                  <a:lnTo>
                    <a:pt x="594986" y="731252"/>
                  </a:lnTo>
                  <a:lnTo>
                    <a:pt x="572609" y="777665"/>
                  </a:lnTo>
                  <a:lnTo>
                    <a:pt x="522953" y="763148"/>
                  </a:lnTo>
                  <a:lnTo>
                    <a:pt x="491360" y="803919"/>
                  </a:lnTo>
                  <a:lnTo>
                    <a:pt x="445826" y="779452"/>
                  </a:lnTo>
                  <a:lnTo>
                    <a:pt x="406400" y="812800"/>
                  </a:lnTo>
                  <a:lnTo>
                    <a:pt x="366974" y="779452"/>
                  </a:lnTo>
                  <a:lnTo>
                    <a:pt x="321440" y="803919"/>
                  </a:lnTo>
                  <a:lnTo>
                    <a:pt x="289847" y="763148"/>
                  </a:lnTo>
                  <a:lnTo>
                    <a:pt x="240191" y="777665"/>
                  </a:lnTo>
                  <a:lnTo>
                    <a:pt x="217814" y="731252"/>
                  </a:lnTo>
                  <a:lnTo>
                    <a:pt x="166209" y="735184"/>
                  </a:lnTo>
                  <a:lnTo>
                    <a:pt x="154022" y="685159"/>
                  </a:lnTo>
                  <a:lnTo>
                    <a:pt x="102722" y="678335"/>
                  </a:lnTo>
                  <a:lnTo>
                    <a:pt x="101260" y="626882"/>
                  </a:lnTo>
                  <a:lnTo>
                    <a:pt x="52509" y="609600"/>
                  </a:lnTo>
                  <a:lnTo>
                    <a:pt x="61835" y="558970"/>
                  </a:lnTo>
                  <a:lnTo>
                    <a:pt x="17762" y="531984"/>
                  </a:lnTo>
                  <a:lnTo>
                    <a:pt x="37469" y="484389"/>
                  </a:lnTo>
                  <a:lnTo>
                    <a:pt x="0" y="448880"/>
                  </a:lnTo>
                  <a:lnTo>
                    <a:pt x="29227" y="406400"/>
                  </a:lnTo>
                  <a:lnTo>
                    <a:pt x="0" y="363920"/>
                  </a:lnTo>
                  <a:lnTo>
                    <a:pt x="37469" y="328411"/>
                  </a:lnTo>
                  <a:lnTo>
                    <a:pt x="17762" y="280816"/>
                  </a:lnTo>
                  <a:lnTo>
                    <a:pt x="61835" y="253830"/>
                  </a:lnTo>
                  <a:lnTo>
                    <a:pt x="52509" y="203200"/>
                  </a:lnTo>
                  <a:lnTo>
                    <a:pt x="101260" y="185918"/>
                  </a:lnTo>
                  <a:lnTo>
                    <a:pt x="102722" y="134465"/>
                  </a:lnTo>
                  <a:lnTo>
                    <a:pt x="154022" y="127641"/>
                  </a:lnTo>
                  <a:lnTo>
                    <a:pt x="166209" y="77616"/>
                  </a:lnTo>
                  <a:lnTo>
                    <a:pt x="217814" y="81548"/>
                  </a:lnTo>
                  <a:lnTo>
                    <a:pt x="240191" y="35135"/>
                  </a:lnTo>
                  <a:lnTo>
                    <a:pt x="289847" y="49652"/>
                  </a:lnTo>
                  <a:lnTo>
                    <a:pt x="321440" y="8881"/>
                  </a:lnTo>
                  <a:lnTo>
                    <a:pt x="366974" y="33348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713489"/>
            </a:solidFill>
            <a:ln w="476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152400" y="28575"/>
              <a:ext cx="5080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8796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6286430" y="4327088"/>
            <a:ext cx="1238563" cy="1180013"/>
          </a:xfrm>
          <a:custGeom>
            <a:avLst/>
            <a:gdLst/>
            <a:ahLst/>
            <a:cxnLst/>
            <a:rect r="r" b="b" t="t" l="l"/>
            <a:pathLst>
              <a:path h="1180013" w="1238563">
                <a:moveTo>
                  <a:pt x="0" y="0"/>
                </a:moveTo>
                <a:lnTo>
                  <a:pt x="1238563" y="0"/>
                </a:lnTo>
                <a:lnTo>
                  <a:pt x="1238563" y="1180012"/>
                </a:lnTo>
                <a:lnTo>
                  <a:pt x="0" y="11800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5336795" y="4488666"/>
            <a:ext cx="1041287" cy="947911"/>
          </a:xfrm>
          <a:custGeom>
            <a:avLst/>
            <a:gdLst/>
            <a:ahLst/>
            <a:cxnLst/>
            <a:rect r="r" b="b" t="t" l="l"/>
            <a:pathLst>
              <a:path h="947911" w="1041287">
                <a:moveTo>
                  <a:pt x="0" y="0"/>
                </a:moveTo>
                <a:lnTo>
                  <a:pt x="1041287" y="0"/>
                </a:lnTo>
                <a:lnTo>
                  <a:pt x="1041287" y="947911"/>
                </a:lnTo>
                <a:lnTo>
                  <a:pt x="0" y="94791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2036417" y="4469202"/>
            <a:ext cx="788290" cy="895784"/>
          </a:xfrm>
          <a:custGeom>
            <a:avLst/>
            <a:gdLst/>
            <a:ahLst/>
            <a:cxnLst/>
            <a:rect r="r" b="b" t="t" l="l"/>
            <a:pathLst>
              <a:path h="895784" w="788290">
                <a:moveTo>
                  <a:pt x="0" y="0"/>
                </a:moveTo>
                <a:lnTo>
                  <a:pt x="788290" y="0"/>
                </a:lnTo>
                <a:lnTo>
                  <a:pt x="788290" y="895784"/>
                </a:lnTo>
                <a:lnTo>
                  <a:pt x="0" y="89578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0891425" y="4469202"/>
            <a:ext cx="978873" cy="875646"/>
          </a:xfrm>
          <a:custGeom>
            <a:avLst/>
            <a:gdLst/>
            <a:ahLst/>
            <a:cxnLst/>
            <a:rect r="r" b="b" t="t" l="l"/>
            <a:pathLst>
              <a:path h="875646" w="978873">
                <a:moveTo>
                  <a:pt x="0" y="0"/>
                </a:moveTo>
                <a:lnTo>
                  <a:pt x="978873" y="0"/>
                </a:lnTo>
                <a:lnTo>
                  <a:pt x="978873" y="875646"/>
                </a:lnTo>
                <a:lnTo>
                  <a:pt x="0" y="87564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2900050" y="1132765"/>
            <a:ext cx="11515456" cy="15075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328"/>
              </a:lnSpc>
              <a:spcBef>
                <a:spcPct val="0"/>
              </a:spcBef>
            </a:pPr>
            <a:r>
              <a:rPr lang="en-US" sz="8806">
                <a:solidFill>
                  <a:srgbClr val="713489"/>
                </a:solidFill>
                <a:latin typeface="Bree Serif"/>
                <a:ea typeface="Bree Serif"/>
                <a:cs typeface="Bree Serif"/>
                <a:sym typeface="Bree Serif"/>
              </a:rPr>
              <a:t>DESAFÍO</a:t>
            </a:r>
            <a:r>
              <a:rPr lang="en-US" sz="8806">
                <a:solidFill>
                  <a:srgbClr val="713489"/>
                </a:solidFill>
                <a:latin typeface="Bree Serif"/>
                <a:ea typeface="Bree Serif"/>
                <a:cs typeface="Bree Serif"/>
                <a:sym typeface="Bree Serif"/>
              </a:rPr>
              <a:t>S TÉC</a:t>
            </a:r>
            <a:r>
              <a:rPr lang="en-US" sz="8806">
                <a:solidFill>
                  <a:srgbClr val="713489"/>
                </a:solidFill>
                <a:latin typeface="Bree Serif"/>
                <a:ea typeface="Bree Serif"/>
                <a:cs typeface="Bree Serif"/>
                <a:sym typeface="Bree Serif"/>
              </a:rPr>
              <a:t>NICOS</a:t>
            </a:r>
          </a:p>
        </p:txBody>
      </p:sp>
      <p:sp>
        <p:nvSpPr>
          <p:cNvPr name="Freeform 19" id="19"/>
          <p:cNvSpPr/>
          <p:nvPr/>
        </p:nvSpPr>
        <p:spPr>
          <a:xfrm flipH="false" flipV="false" rot="0">
            <a:off x="14415506" y="-753185"/>
            <a:ext cx="4722869" cy="4114800"/>
          </a:xfrm>
          <a:custGeom>
            <a:avLst/>
            <a:gdLst/>
            <a:ahLst/>
            <a:cxnLst/>
            <a:rect r="r" b="b" t="t" l="l"/>
            <a:pathLst>
              <a:path h="4114800" w="4722869">
                <a:moveTo>
                  <a:pt x="0" y="0"/>
                </a:moveTo>
                <a:lnTo>
                  <a:pt x="4722869" y="0"/>
                </a:lnTo>
                <a:lnTo>
                  <a:pt x="472286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30000"/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6746357" y="8135550"/>
            <a:ext cx="4722869" cy="4114800"/>
          </a:xfrm>
          <a:custGeom>
            <a:avLst/>
            <a:gdLst/>
            <a:ahLst/>
            <a:cxnLst/>
            <a:rect r="r" b="b" t="t" l="l"/>
            <a:pathLst>
              <a:path h="4114800" w="4722869">
                <a:moveTo>
                  <a:pt x="0" y="0"/>
                </a:moveTo>
                <a:lnTo>
                  <a:pt x="4722870" y="0"/>
                </a:lnTo>
                <a:lnTo>
                  <a:pt x="472287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30000"/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8485183">
            <a:off x="-1332735" y="-1140766"/>
            <a:ext cx="4722869" cy="4114800"/>
          </a:xfrm>
          <a:custGeom>
            <a:avLst/>
            <a:gdLst/>
            <a:ahLst/>
            <a:cxnLst/>
            <a:rect r="r" b="b" t="t" l="l"/>
            <a:pathLst>
              <a:path h="4114800" w="4722869">
                <a:moveTo>
                  <a:pt x="0" y="0"/>
                </a:moveTo>
                <a:lnTo>
                  <a:pt x="4722870" y="0"/>
                </a:lnTo>
                <a:lnTo>
                  <a:pt x="472287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30000"/>
            </a:blip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439923" y="6110849"/>
            <a:ext cx="3981277" cy="8006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23"/>
              </a:lnSpc>
            </a:pPr>
            <a:r>
              <a:rPr lang="en-US" sz="223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Optimiz</a:t>
            </a:r>
            <a:r>
              <a:rPr lang="en-US" sz="223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ación IA sin perder rendimiento.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4913645" y="6110849"/>
            <a:ext cx="3981277" cy="8006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23"/>
              </a:lnSpc>
            </a:pPr>
            <a:r>
              <a:rPr lang="en-US" sz="223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Integ</a:t>
            </a:r>
            <a:r>
              <a:rPr lang="en-US" sz="223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ración completa en Azure.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9390223" y="6110849"/>
            <a:ext cx="3981277" cy="4005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23"/>
              </a:lnSpc>
            </a:pPr>
            <a:r>
              <a:rPr lang="en-US" sz="223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</a:t>
            </a:r>
            <a:r>
              <a:rPr lang="en-US" sz="223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recisión vs velocidad.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3866800" y="6110849"/>
            <a:ext cx="3981277" cy="8006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23"/>
              </a:lnSpc>
            </a:pPr>
            <a:r>
              <a:rPr lang="en-US" sz="223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Diseñ</a:t>
            </a:r>
            <a:r>
              <a:rPr lang="en-US" sz="223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 accesible </a:t>
            </a:r>
          </a:p>
          <a:p>
            <a:pPr algn="ctr">
              <a:lnSpc>
                <a:spcPts val="3123"/>
              </a:lnSpc>
            </a:pPr>
            <a:r>
              <a:rPr lang="en-US" sz="223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(WCAG 2.1 AA).</a:t>
            </a:r>
          </a:p>
        </p:txBody>
      </p:sp>
    </p:spTree>
  </p:cSld>
  <p:clrMapOvr>
    <a:masterClrMapping/>
  </p:clrMapOvr>
  <p:transition spd="slow">
    <p:push dir="l"/>
  </p:transition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D5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59752" y="3895595"/>
            <a:ext cx="1839005" cy="1839005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445826" y="33348"/>
                  </a:lnTo>
                  <a:lnTo>
                    <a:pt x="491360" y="8881"/>
                  </a:lnTo>
                  <a:lnTo>
                    <a:pt x="522953" y="49652"/>
                  </a:lnTo>
                  <a:lnTo>
                    <a:pt x="572609" y="35135"/>
                  </a:lnTo>
                  <a:lnTo>
                    <a:pt x="594986" y="81548"/>
                  </a:lnTo>
                  <a:lnTo>
                    <a:pt x="646591" y="77616"/>
                  </a:lnTo>
                  <a:lnTo>
                    <a:pt x="658778" y="127641"/>
                  </a:lnTo>
                  <a:lnTo>
                    <a:pt x="710077" y="134465"/>
                  </a:lnTo>
                  <a:lnTo>
                    <a:pt x="711539" y="185918"/>
                  </a:lnTo>
                  <a:lnTo>
                    <a:pt x="760292" y="203200"/>
                  </a:lnTo>
                  <a:lnTo>
                    <a:pt x="750965" y="253830"/>
                  </a:lnTo>
                  <a:lnTo>
                    <a:pt x="795038" y="280816"/>
                  </a:lnTo>
                  <a:lnTo>
                    <a:pt x="775331" y="328411"/>
                  </a:lnTo>
                  <a:lnTo>
                    <a:pt x="812800" y="363920"/>
                  </a:lnTo>
                  <a:lnTo>
                    <a:pt x="783573" y="406400"/>
                  </a:lnTo>
                  <a:lnTo>
                    <a:pt x="812800" y="448880"/>
                  </a:lnTo>
                  <a:lnTo>
                    <a:pt x="775331" y="484389"/>
                  </a:lnTo>
                  <a:lnTo>
                    <a:pt x="795038" y="531984"/>
                  </a:lnTo>
                  <a:lnTo>
                    <a:pt x="750965" y="558970"/>
                  </a:lnTo>
                  <a:lnTo>
                    <a:pt x="760292" y="609600"/>
                  </a:lnTo>
                  <a:lnTo>
                    <a:pt x="711539" y="626882"/>
                  </a:lnTo>
                  <a:lnTo>
                    <a:pt x="710077" y="678335"/>
                  </a:lnTo>
                  <a:lnTo>
                    <a:pt x="658778" y="685159"/>
                  </a:lnTo>
                  <a:lnTo>
                    <a:pt x="646591" y="735184"/>
                  </a:lnTo>
                  <a:lnTo>
                    <a:pt x="594986" y="731252"/>
                  </a:lnTo>
                  <a:lnTo>
                    <a:pt x="572609" y="777665"/>
                  </a:lnTo>
                  <a:lnTo>
                    <a:pt x="522953" y="763148"/>
                  </a:lnTo>
                  <a:lnTo>
                    <a:pt x="491360" y="803919"/>
                  </a:lnTo>
                  <a:lnTo>
                    <a:pt x="445826" y="779452"/>
                  </a:lnTo>
                  <a:lnTo>
                    <a:pt x="406400" y="812800"/>
                  </a:lnTo>
                  <a:lnTo>
                    <a:pt x="366974" y="779452"/>
                  </a:lnTo>
                  <a:lnTo>
                    <a:pt x="321440" y="803919"/>
                  </a:lnTo>
                  <a:lnTo>
                    <a:pt x="289847" y="763148"/>
                  </a:lnTo>
                  <a:lnTo>
                    <a:pt x="240191" y="777665"/>
                  </a:lnTo>
                  <a:lnTo>
                    <a:pt x="217814" y="731252"/>
                  </a:lnTo>
                  <a:lnTo>
                    <a:pt x="166209" y="735184"/>
                  </a:lnTo>
                  <a:lnTo>
                    <a:pt x="154022" y="685159"/>
                  </a:lnTo>
                  <a:lnTo>
                    <a:pt x="102722" y="678335"/>
                  </a:lnTo>
                  <a:lnTo>
                    <a:pt x="101260" y="626882"/>
                  </a:lnTo>
                  <a:lnTo>
                    <a:pt x="52509" y="609600"/>
                  </a:lnTo>
                  <a:lnTo>
                    <a:pt x="61835" y="558970"/>
                  </a:lnTo>
                  <a:lnTo>
                    <a:pt x="17762" y="531984"/>
                  </a:lnTo>
                  <a:lnTo>
                    <a:pt x="37469" y="484389"/>
                  </a:lnTo>
                  <a:lnTo>
                    <a:pt x="0" y="448880"/>
                  </a:lnTo>
                  <a:lnTo>
                    <a:pt x="29227" y="406400"/>
                  </a:lnTo>
                  <a:lnTo>
                    <a:pt x="0" y="363920"/>
                  </a:lnTo>
                  <a:lnTo>
                    <a:pt x="37469" y="328411"/>
                  </a:lnTo>
                  <a:lnTo>
                    <a:pt x="17762" y="280816"/>
                  </a:lnTo>
                  <a:lnTo>
                    <a:pt x="61835" y="253830"/>
                  </a:lnTo>
                  <a:lnTo>
                    <a:pt x="52509" y="203200"/>
                  </a:lnTo>
                  <a:lnTo>
                    <a:pt x="101260" y="185918"/>
                  </a:lnTo>
                  <a:lnTo>
                    <a:pt x="102722" y="134465"/>
                  </a:lnTo>
                  <a:lnTo>
                    <a:pt x="154022" y="127641"/>
                  </a:lnTo>
                  <a:lnTo>
                    <a:pt x="166209" y="77616"/>
                  </a:lnTo>
                  <a:lnTo>
                    <a:pt x="217814" y="81548"/>
                  </a:lnTo>
                  <a:lnTo>
                    <a:pt x="240191" y="35135"/>
                  </a:lnTo>
                  <a:lnTo>
                    <a:pt x="289847" y="49652"/>
                  </a:lnTo>
                  <a:lnTo>
                    <a:pt x="321440" y="8881"/>
                  </a:lnTo>
                  <a:lnTo>
                    <a:pt x="366974" y="33348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713489"/>
            </a:solidFill>
            <a:ln w="476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152400" y="28575"/>
              <a:ext cx="5080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879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5984782" y="3997592"/>
            <a:ext cx="1839005" cy="1839005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445826" y="33348"/>
                  </a:lnTo>
                  <a:lnTo>
                    <a:pt x="491360" y="8881"/>
                  </a:lnTo>
                  <a:lnTo>
                    <a:pt x="522953" y="49652"/>
                  </a:lnTo>
                  <a:lnTo>
                    <a:pt x="572609" y="35135"/>
                  </a:lnTo>
                  <a:lnTo>
                    <a:pt x="594986" y="81548"/>
                  </a:lnTo>
                  <a:lnTo>
                    <a:pt x="646591" y="77616"/>
                  </a:lnTo>
                  <a:lnTo>
                    <a:pt x="658778" y="127641"/>
                  </a:lnTo>
                  <a:lnTo>
                    <a:pt x="710077" y="134465"/>
                  </a:lnTo>
                  <a:lnTo>
                    <a:pt x="711539" y="185918"/>
                  </a:lnTo>
                  <a:lnTo>
                    <a:pt x="760292" y="203200"/>
                  </a:lnTo>
                  <a:lnTo>
                    <a:pt x="750965" y="253830"/>
                  </a:lnTo>
                  <a:lnTo>
                    <a:pt x="795038" y="280816"/>
                  </a:lnTo>
                  <a:lnTo>
                    <a:pt x="775331" y="328411"/>
                  </a:lnTo>
                  <a:lnTo>
                    <a:pt x="812800" y="363920"/>
                  </a:lnTo>
                  <a:lnTo>
                    <a:pt x="783573" y="406400"/>
                  </a:lnTo>
                  <a:lnTo>
                    <a:pt x="812800" y="448880"/>
                  </a:lnTo>
                  <a:lnTo>
                    <a:pt x="775331" y="484389"/>
                  </a:lnTo>
                  <a:lnTo>
                    <a:pt x="795038" y="531984"/>
                  </a:lnTo>
                  <a:lnTo>
                    <a:pt x="750965" y="558970"/>
                  </a:lnTo>
                  <a:lnTo>
                    <a:pt x="760292" y="609600"/>
                  </a:lnTo>
                  <a:lnTo>
                    <a:pt x="711539" y="626882"/>
                  </a:lnTo>
                  <a:lnTo>
                    <a:pt x="710077" y="678335"/>
                  </a:lnTo>
                  <a:lnTo>
                    <a:pt x="658778" y="685159"/>
                  </a:lnTo>
                  <a:lnTo>
                    <a:pt x="646591" y="735184"/>
                  </a:lnTo>
                  <a:lnTo>
                    <a:pt x="594986" y="731252"/>
                  </a:lnTo>
                  <a:lnTo>
                    <a:pt x="572609" y="777665"/>
                  </a:lnTo>
                  <a:lnTo>
                    <a:pt x="522953" y="763148"/>
                  </a:lnTo>
                  <a:lnTo>
                    <a:pt x="491360" y="803919"/>
                  </a:lnTo>
                  <a:lnTo>
                    <a:pt x="445826" y="779452"/>
                  </a:lnTo>
                  <a:lnTo>
                    <a:pt x="406400" y="812800"/>
                  </a:lnTo>
                  <a:lnTo>
                    <a:pt x="366974" y="779452"/>
                  </a:lnTo>
                  <a:lnTo>
                    <a:pt x="321440" y="803919"/>
                  </a:lnTo>
                  <a:lnTo>
                    <a:pt x="289847" y="763148"/>
                  </a:lnTo>
                  <a:lnTo>
                    <a:pt x="240191" y="777665"/>
                  </a:lnTo>
                  <a:lnTo>
                    <a:pt x="217814" y="731252"/>
                  </a:lnTo>
                  <a:lnTo>
                    <a:pt x="166209" y="735184"/>
                  </a:lnTo>
                  <a:lnTo>
                    <a:pt x="154022" y="685159"/>
                  </a:lnTo>
                  <a:lnTo>
                    <a:pt x="102722" y="678335"/>
                  </a:lnTo>
                  <a:lnTo>
                    <a:pt x="101260" y="626882"/>
                  </a:lnTo>
                  <a:lnTo>
                    <a:pt x="52509" y="609600"/>
                  </a:lnTo>
                  <a:lnTo>
                    <a:pt x="61835" y="558970"/>
                  </a:lnTo>
                  <a:lnTo>
                    <a:pt x="17762" y="531984"/>
                  </a:lnTo>
                  <a:lnTo>
                    <a:pt x="37469" y="484389"/>
                  </a:lnTo>
                  <a:lnTo>
                    <a:pt x="0" y="448880"/>
                  </a:lnTo>
                  <a:lnTo>
                    <a:pt x="29227" y="406400"/>
                  </a:lnTo>
                  <a:lnTo>
                    <a:pt x="0" y="363920"/>
                  </a:lnTo>
                  <a:lnTo>
                    <a:pt x="37469" y="328411"/>
                  </a:lnTo>
                  <a:lnTo>
                    <a:pt x="17762" y="280816"/>
                  </a:lnTo>
                  <a:lnTo>
                    <a:pt x="61835" y="253830"/>
                  </a:lnTo>
                  <a:lnTo>
                    <a:pt x="52509" y="203200"/>
                  </a:lnTo>
                  <a:lnTo>
                    <a:pt x="101260" y="185918"/>
                  </a:lnTo>
                  <a:lnTo>
                    <a:pt x="102722" y="134465"/>
                  </a:lnTo>
                  <a:lnTo>
                    <a:pt x="154022" y="127641"/>
                  </a:lnTo>
                  <a:lnTo>
                    <a:pt x="166209" y="77616"/>
                  </a:lnTo>
                  <a:lnTo>
                    <a:pt x="217814" y="81548"/>
                  </a:lnTo>
                  <a:lnTo>
                    <a:pt x="240191" y="35135"/>
                  </a:lnTo>
                  <a:lnTo>
                    <a:pt x="289847" y="49652"/>
                  </a:lnTo>
                  <a:lnTo>
                    <a:pt x="321440" y="8881"/>
                  </a:lnTo>
                  <a:lnTo>
                    <a:pt x="366974" y="33348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713489"/>
            </a:solidFill>
            <a:ln w="476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152400" y="28575"/>
              <a:ext cx="5080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879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0311962" y="3834489"/>
            <a:ext cx="1839005" cy="1839005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445826" y="33348"/>
                  </a:lnTo>
                  <a:lnTo>
                    <a:pt x="491360" y="8881"/>
                  </a:lnTo>
                  <a:lnTo>
                    <a:pt x="522953" y="49652"/>
                  </a:lnTo>
                  <a:lnTo>
                    <a:pt x="572609" y="35135"/>
                  </a:lnTo>
                  <a:lnTo>
                    <a:pt x="594986" y="81548"/>
                  </a:lnTo>
                  <a:lnTo>
                    <a:pt x="646591" y="77616"/>
                  </a:lnTo>
                  <a:lnTo>
                    <a:pt x="658778" y="127641"/>
                  </a:lnTo>
                  <a:lnTo>
                    <a:pt x="710077" y="134465"/>
                  </a:lnTo>
                  <a:lnTo>
                    <a:pt x="711539" y="185918"/>
                  </a:lnTo>
                  <a:lnTo>
                    <a:pt x="760292" y="203200"/>
                  </a:lnTo>
                  <a:lnTo>
                    <a:pt x="750965" y="253830"/>
                  </a:lnTo>
                  <a:lnTo>
                    <a:pt x="795038" y="280816"/>
                  </a:lnTo>
                  <a:lnTo>
                    <a:pt x="775331" y="328411"/>
                  </a:lnTo>
                  <a:lnTo>
                    <a:pt x="812800" y="363920"/>
                  </a:lnTo>
                  <a:lnTo>
                    <a:pt x="783573" y="406400"/>
                  </a:lnTo>
                  <a:lnTo>
                    <a:pt x="812800" y="448880"/>
                  </a:lnTo>
                  <a:lnTo>
                    <a:pt x="775331" y="484389"/>
                  </a:lnTo>
                  <a:lnTo>
                    <a:pt x="795038" y="531984"/>
                  </a:lnTo>
                  <a:lnTo>
                    <a:pt x="750965" y="558970"/>
                  </a:lnTo>
                  <a:lnTo>
                    <a:pt x="760292" y="609600"/>
                  </a:lnTo>
                  <a:lnTo>
                    <a:pt x="711539" y="626882"/>
                  </a:lnTo>
                  <a:lnTo>
                    <a:pt x="710077" y="678335"/>
                  </a:lnTo>
                  <a:lnTo>
                    <a:pt x="658778" y="685159"/>
                  </a:lnTo>
                  <a:lnTo>
                    <a:pt x="646591" y="735184"/>
                  </a:lnTo>
                  <a:lnTo>
                    <a:pt x="594986" y="731252"/>
                  </a:lnTo>
                  <a:lnTo>
                    <a:pt x="572609" y="777665"/>
                  </a:lnTo>
                  <a:lnTo>
                    <a:pt x="522953" y="763148"/>
                  </a:lnTo>
                  <a:lnTo>
                    <a:pt x="491360" y="803919"/>
                  </a:lnTo>
                  <a:lnTo>
                    <a:pt x="445826" y="779452"/>
                  </a:lnTo>
                  <a:lnTo>
                    <a:pt x="406400" y="812800"/>
                  </a:lnTo>
                  <a:lnTo>
                    <a:pt x="366974" y="779452"/>
                  </a:lnTo>
                  <a:lnTo>
                    <a:pt x="321440" y="803919"/>
                  </a:lnTo>
                  <a:lnTo>
                    <a:pt x="289847" y="763148"/>
                  </a:lnTo>
                  <a:lnTo>
                    <a:pt x="240191" y="777665"/>
                  </a:lnTo>
                  <a:lnTo>
                    <a:pt x="217814" y="731252"/>
                  </a:lnTo>
                  <a:lnTo>
                    <a:pt x="166209" y="735184"/>
                  </a:lnTo>
                  <a:lnTo>
                    <a:pt x="154022" y="685159"/>
                  </a:lnTo>
                  <a:lnTo>
                    <a:pt x="102722" y="678335"/>
                  </a:lnTo>
                  <a:lnTo>
                    <a:pt x="101260" y="626882"/>
                  </a:lnTo>
                  <a:lnTo>
                    <a:pt x="52509" y="609600"/>
                  </a:lnTo>
                  <a:lnTo>
                    <a:pt x="61835" y="558970"/>
                  </a:lnTo>
                  <a:lnTo>
                    <a:pt x="17762" y="531984"/>
                  </a:lnTo>
                  <a:lnTo>
                    <a:pt x="37469" y="484389"/>
                  </a:lnTo>
                  <a:lnTo>
                    <a:pt x="0" y="448880"/>
                  </a:lnTo>
                  <a:lnTo>
                    <a:pt x="29227" y="406400"/>
                  </a:lnTo>
                  <a:lnTo>
                    <a:pt x="0" y="363920"/>
                  </a:lnTo>
                  <a:lnTo>
                    <a:pt x="37469" y="328411"/>
                  </a:lnTo>
                  <a:lnTo>
                    <a:pt x="17762" y="280816"/>
                  </a:lnTo>
                  <a:lnTo>
                    <a:pt x="61835" y="253830"/>
                  </a:lnTo>
                  <a:lnTo>
                    <a:pt x="52509" y="203200"/>
                  </a:lnTo>
                  <a:lnTo>
                    <a:pt x="101260" y="185918"/>
                  </a:lnTo>
                  <a:lnTo>
                    <a:pt x="102722" y="134465"/>
                  </a:lnTo>
                  <a:lnTo>
                    <a:pt x="154022" y="127641"/>
                  </a:lnTo>
                  <a:lnTo>
                    <a:pt x="166209" y="77616"/>
                  </a:lnTo>
                  <a:lnTo>
                    <a:pt x="217814" y="81548"/>
                  </a:lnTo>
                  <a:lnTo>
                    <a:pt x="240191" y="35135"/>
                  </a:lnTo>
                  <a:lnTo>
                    <a:pt x="289847" y="49652"/>
                  </a:lnTo>
                  <a:lnTo>
                    <a:pt x="321440" y="8881"/>
                  </a:lnTo>
                  <a:lnTo>
                    <a:pt x="366974" y="33348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713489"/>
            </a:solidFill>
            <a:ln w="476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152400" y="28575"/>
              <a:ext cx="5080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879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4789392" y="3850067"/>
            <a:ext cx="1839005" cy="1839005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445826" y="33348"/>
                  </a:lnTo>
                  <a:lnTo>
                    <a:pt x="491360" y="8881"/>
                  </a:lnTo>
                  <a:lnTo>
                    <a:pt x="522953" y="49652"/>
                  </a:lnTo>
                  <a:lnTo>
                    <a:pt x="572609" y="35135"/>
                  </a:lnTo>
                  <a:lnTo>
                    <a:pt x="594986" y="81548"/>
                  </a:lnTo>
                  <a:lnTo>
                    <a:pt x="646591" y="77616"/>
                  </a:lnTo>
                  <a:lnTo>
                    <a:pt x="658778" y="127641"/>
                  </a:lnTo>
                  <a:lnTo>
                    <a:pt x="710077" y="134465"/>
                  </a:lnTo>
                  <a:lnTo>
                    <a:pt x="711539" y="185918"/>
                  </a:lnTo>
                  <a:lnTo>
                    <a:pt x="760292" y="203200"/>
                  </a:lnTo>
                  <a:lnTo>
                    <a:pt x="750965" y="253830"/>
                  </a:lnTo>
                  <a:lnTo>
                    <a:pt x="795038" y="280816"/>
                  </a:lnTo>
                  <a:lnTo>
                    <a:pt x="775331" y="328411"/>
                  </a:lnTo>
                  <a:lnTo>
                    <a:pt x="812800" y="363920"/>
                  </a:lnTo>
                  <a:lnTo>
                    <a:pt x="783573" y="406400"/>
                  </a:lnTo>
                  <a:lnTo>
                    <a:pt x="812800" y="448880"/>
                  </a:lnTo>
                  <a:lnTo>
                    <a:pt x="775331" y="484389"/>
                  </a:lnTo>
                  <a:lnTo>
                    <a:pt x="795038" y="531984"/>
                  </a:lnTo>
                  <a:lnTo>
                    <a:pt x="750965" y="558970"/>
                  </a:lnTo>
                  <a:lnTo>
                    <a:pt x="760292" y="609600"/>
                  </a:lnTo>
                  <a:lnTo>
                    <a:pt x="711539" y="626882"/>
                  </a:lnTo>
                  <a:lnTo>
                    <a:pt x="710077" y="678335"/>
                  </a:lnTo>
                  <a:lnTo>
                    <a:pt x="658778" y="685159"/>
                  </a:lnTo>
                  <a:lnTo>
                    <a:pt x="646591" y="735184"/>
                  </a:lnTo>
                  <a:lnTo>
                    <a:pt x="594986" y="731252"/>
                  </a:lnTo>
                  <a:lnTo>
                    <a:pt x="572609" y="777665"/>
                  </a:lnTo>
                  <a:lnTo>
                    <a:pt x="522953" y="763148"/>
                  </a:lnTo>
                  <a:lnTo>
                    <a:pt x="491360" y="803919"/>
                  </a:lnTo>
                  <a:lnTo>
                    <a:pt x="445826" y="779452"/>
                  </a:lnTo>
                  <a:lnTo>
                    <a:pt x="406400" y="812800"/>
                  </a:lnTo>
                  <a:lnTo>
                    <a:pt x="366974" y="779452"/>
                  </a:lnTo>
                  <a:lnTo>
                    <a:pt x="321440" y="803919"/>
                  </a:lnTo>
                  <a:lnTo>
                    <a:pt x="289847" y="763148"/>
                  </a:lnTo>
                  <a:lnTo>
                    <a:pt x="240191" y="777665"/>
                  </a:lnTo>
                  <a:lnTo>
                    <a:pt x="217814" y="731252"/>
                  </a:lnTo>
                  <a:lnTo>
                    <a:pt x="166209" y="735184"/>
                  </a:lnTo>
                  <a:lnTo>
                    <a:pt x="154022" y="685159"/>
                  </a:lnTo>
                  <a:lnTo>
                    <a:pt x="102722" y="678335"/>
                  </a:lnTo>
                  <a:lnTo>
                    <a:pt x="101260" y="626882"/>
                  </a:lnTo>
                  <a:lnTo>
                    <a:pt x="52509" y="609600"/>
                  </a:lnTo>
                  <a:lnTo>
                    <a:pt x="61835" y="558970"/>
                  </a:lnTo>
                  <a:lnTo>
                    <a:pt x="17762" y="531984"/>
                  </a:lnTo>
                  <a:lnTo>
                    <a:pt x="37469" y="484389"/>
                  </a:lnTo>
                  <a:lnTo>
                    <a:pt x="0" y="448880"/>
                  </a:lnTo>
                  <a:lnTo>
                    <a:pt x="29227" y="406400"/>
                  </a:lnTo>
                  <a:lnTo>
                    <a:pt x="0" y="363920"/>
                  </a:lnTo>
                  <a:lnTo>
                    <a:pt x="37469" y="328411"/>
                  </a:lnTo>
                  <a:lnTo>
                    <a:pt x="17762" y="280816"/>
                  </a:lnTo>
                  <a:lnTo>
                    <a:pt x="61835" y="253830"/>
                  </a:lnTo>
                  <a:lnTo>
                    <a:pt x="52509" y="203200"/>
                  </a:lnTo>
                  <a:lnTo>
                    <a:pt x="101260" y="185918"/>
                  </a:lnTo>
                  <a:lnTo>
                    <a:pt x="102722" y="134465"/>
                  </a:lnTo>
                  <a:lnTo>
                    <a:pt x="154022" y="127641"/>
                  </a:lnTo>
                  <a:lnTo>
                    <a:pt x="166209" y="77616"/>
                  </a:lnTo>
                  <a:lnTo>
                    <a:pt x="217814" y="81548"/>
                  </a:lnTo>
                  <a:lnTo>
                    <a:pt x="240191" y="35135"/>
                  </a:lnTo>
                  <a:lnTo>
                    <a:pt x="289847" y="49652"/>
                  </a:lnTo>
                  <a:lnTo>
                    <a:pt x="321440" y="8881"/>
                  </a:lnTo>
                  <a:lnTo>
                    <a:pt x="366974" y="33348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713489"/>
            </a:solidFill>
            <a:ln w="476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152400" y="28575"/>
              <a:ext cx="5080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8796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6286430" y="4327088"/>
            <a:ext cx="1238563" cy="1180013"/>
          </a:xfrm>
          <a:custGeom>
            <a:avLst/>
            <a:gdLst/>
            <a:ahLst/>
            <a:cxnLst/>
            <a:rect r="r" b="b" t="t" l="l"/>
            <a:pathLst>
              <a:path h="1180013" w="1238563">
                <a:moveTo>
                  <a:pt x="0" y="0"/>
                </a:moveTo>
                <a:lnTo>
                  <a:pt x="1238563" y="0"/>
                </a:lnTo>
                <a:lnTo>
                  <a:pt x="1238563" y="1180012"/>
                </a:lnTo>
                <a:lnTo>
                  <a:pt x="0" y="11800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5188251" y="4341142"/>
            <a:ext cx="1041287" cy="947911"/>
          </a:xfrm>
          <a:custGeom>
            <a:avLst/>
            <a:gdLst/>
            <a:ahLst/>
            <a:cxnLst/>
            <a:rect r="r" b="b" t="t" l="l"/>
            <a:pathLst>
              <a:path h="947911" w="1041287">
                <a:moveTo>
                  <a:pt x="0" y="0"/>
                </a:moveTo>
                <a:lnTo>
                  <a:pt x="1041287" y="0"/>
                </a:lnTo>
                <a:lnTo>
                  <a:pt x="1041287" y="947911"/>
                </a:lnTo>
                <a:lnTo>
                  <a:pt x="0" y="94791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2185109" y="4367205"/>
            <a:ext cx="788290" cy="895784"/>
          </a:xfrm>
          <a:custGeom>
            <a:avLst/>
            <a:gdLst/>
            <a:ahLst/>
            <a:cxnLst/>
            <a:rect r="r" b="b" t="t" l="l"/>
            <a:pathLst>
              <a:path h="895784" w="788290">
                <a:moveTo>
                  <a:pt x="0" y="0"/>
                </a:moveTo>
                <a:lnTo>
                  <a:pt x="788290" y="0"/>
                </a:lnTo>
                <a:lnTo>
                  <a:pt x="788290" y="895784"/>
                </a:lnTo>
                <a:lnTo>
                  <a:pt x="0" y="89578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0742028" y="4306099"/>
            <a:ext cx="978873" cy="875646"/>
          </a:xfrm>
          <a:custGeom>
            <a:avLst/>
            <a:gdLst/>
            <a:ahLst/>
            <a:cxnLst/>
            <a:rect r="r" b="b" t="t" l="l"/>
            <a:pathLst>
              <a:path h="875646" w="978873">
                <a:moveTo>
                  <a:pt x="0" y="0"/>
                </a:moveTo>
                <a:lnTo>
                  <a:pt x="978873" y="0"/>
                </a:lnTo>
                <a:lnTo>
                  <a:pt x="978873" y="875646"/>
                </a:lnTo>
                <a:lnTo>
                  <a:pt x="0" y="87564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2900050" y="1132765"/>
            <a:ext cx="11515456" cy="15075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328"/>
              </a:lnSpc>
              <a:spcBef>
                <a:spcPct val="0"/>
              </a:spcBef>
            </a:pPr>
            <a:r>
              <a:rPr lang="en-US" sz="8806">
                <a:solidFill>
                  <a:srgbClr val="713489"/>
                </a:solidFill>
                <a:latin typeface="Bree Serif"/>
                <a:ea typeface="Bree Serif"/>
                <a:cs typeface="Bree Serif"/>
                <a:sym typeface="Bree Serif"/>
              </a:rPr>
              <a:t>IMPACTO</a:t>
            </a:r>
            <a:r>
              <a:rPr lang="en-US" sz="8806">
                <a:solidFill>
                  <a:srgbClr val="713489"/>
                </a:solidFill>
                <a:latin typeface="Bree Serif"/>
                <a:ea typeface="Bree Serif"/>
                <a:cs typeface="Bree Serif"/>
                <a:sym typeface="Bree Serif"/>
              </a:rPr>
              <a:t> AMBIE</a:t>
            </a:r>
            <a:r>
              <a:rPr lang="en-US" sz="8806">
                <a:solidFill>
                  <a:srgbClr val="713489"/>
                </a:solidFill>
                <a:latin typeface="Bree Serif"/>
                <a:ea typeface="Bree Serif"/>
                <a:cs typeface="Bree Serif"/>
                <a:sym typeface="Bree Serif"/>
              </a:rPr>
              <a:t>NTAL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439923" y="6120374"/>
            <a:ext cx="3981277" cy="4075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63"/>
              </a:lnSpc>
            </a:pPr>
            <a:r>
              <a:rPr lang="en-US" sz="233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Educ</a:t>
            </a:r>
            <a:r>
              <a:rPr lang="en-US" sz="233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ación ambiental.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4915073" y="6110849"/>
            <a:ext cx="3981277" cy="4053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23"/>
              </a:lnSpc>
            </a:pPr>
            <a:r>
              <a:rPr lang="en-US" sz="223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Apoyo</a:t>
            </a:r>
            <a:r>
              <a:rPr lang="en-US" sz="223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a Ley REP.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240826" y="6104425"/>
            <a:ext cx="3981277" cy="7910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23"/>
              </a:lnSpc>
            </a:pPr>
            <a:r>
              <a:rPr lang="en-US" sz="223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Uso pot</a:t>
            </a:r>
            <a:r>
              <a:rPr lang="en-US" sz="223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encial en municipios y escuelas.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3717403" y="6082516"/>
            <a:ext cx="4186431" cy="8006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23"/>
              </a:lnSpc>
            </a:pPr>
            <a:r>
              <a:rPr lang="en-US" sz="223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Fusión</a:t>
            </a:r>
            <a:r>
              <a:rPr lang="en-US" sz="223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de IA + sostenibilidad + ciudadanía.</a:t>
            </a:r>
          </a:p>
        </p:txBody>
      </p:sp>
      <p:sp>
        <p:nvSpPr>
          <p:cNvPr name="Freeform 23" id="23"/>
          <p:cNvSpPr/>
          <p:nvPr/>
        </p:nvSpPr>
        <p:spPr>
          <a:xfrm flipH="false" flipV="false" rot="0">
            <a:off x="14415506" y="-753185"/>
            <a:ext cx="4722869" cy="4114800"/>
          </a:xfrm>
          <a:custGeom>
            <a:avLst/>
            <a:gdLst/>
            <a:ahLst/>
            <a:cxnLst/>
            <a:rect r="r" b="b" t="t" l="l"/>
            <a:pathLst>
              <a:path h="4114800" w="4722869">
                <a:moveTo>
                  <a:pt x="0" y="0"/>
                </a:moveTo>
                <a:lnTo>
                  <a:pt x="4722869" y="0"/>
                </a:lnTo>
                <a:lnTo>
                  <a:pt x="472286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30000"/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6746357" y="8135550"/>
            <a:ext cx="4722869" cy="4114800"/>
          </a:xfrm>
          <a:custGeom>
            <a:avLst/>
            <a:gdLst/>
            <a:ahLst/>
            <a:cxnLst/>
            <a:rect r="r" b="b" t="t" l="l"/>
            <a:pathLst>
              <a:path h="4114800" w="4722869">
                <a:moveTo>
                  <a:pt x="0" y="0"/>
                </a:moveTo>
                <a:lnTo>
                  <a:pt x="4722870" y="0"/>
                </a:lnTo>
                <a:lnTo>
                  <a:pt x="472287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30000"/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8485183">
            <a:off x="-1332735" y="-1140766"/>
            <a:ext cx="4722869" cy="4114800"/>
          </a:xfrm>
          <a:custGeom>
            <a:avLst/>
            <a:gdLst/>
            <a:ahLst/>
            <a:cxnLst/>
            <a:rect r="r" b="b" t="t" l="l"/>
            <a:pathLst>
              <a:path h="4114800" w="4722869">
                <a:moveTo>
                  <a:pt x="0" y="0"/>
                </a:moveTo>
                <a:lnTo>
                  <a:pt x="4722870" y="0"/>
                </a:lnTo>
                <a:lnTo>
                  <a:pt x="472287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30000"/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push dir="l"/>
  </p:transition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1348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12753044" y="949465"/>
            <a:ext cx="4088491" cy="8308835"/>
            <a:chOff x="0" y="0"/>
            <a:chExt cx="5001260" cy="1016381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000993" cy="10163632"/>
            </a:xfrm>
            <a:custGeom>
              <a:avLst/>
              <a:gdLst/>
              <a:ahLst/>
              <a:cxnLst/>
              <a:rect r="r" b="b" t="t" l="l"/>
              <a:pathLst>
                <a:path h="10163632" w="5000993">
                  <a:moveTo>
                    <a:pt x="0" y="0"/>
                  </a:moveTo>
                  <a:lnTo>
                    <a:pt x="5000993" y="0"/>
                  </a:lnTo>
                  <a:lnTo>
                    <a:pt x="5000993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2"/>
              <a:stretch>
                <a:fillRect l="-45" t="0" r="-45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338760" y="288798"/>
              <a:ext cx="4330776" cy="9398000"/>
            </a:xfrm>
            <a:custGeom>
              <a:avLst/>
              <a:gdLst/>
              <a:ahLst/>
              <a:cxnLst/>
              <a:rect r="r" b="b" t="t" l="l"/>
              <a:pathLst>
                <a:path h="9398000" w="4330776">
                  <a:moveTo>
                    <a:pt x="3894366" y="9398000"/>
                  </a:moveTo>
                  <a:lnTo>
                    <a:pt x="436410" y="9398000"/>
                  </a:lnTo>
                  <a:cubicBezTo>
                    <a:pt x="195389" y="9398000"/>
                    <a:pt x="0" y="9202610"/>
                    <a:pt x="0" y="8961590"/>
                  </a:cubicBezTo>
                  <a:lnTo>
                    <a:pt x="0" y="436410"/>
                  </a:lnTo>
                  <a:cubicBezTo>
                    <a:pt x="0" y="195390"/>
                    <a:pt x="195389" y="0"/>
                    <a:pt x="436410" y="0"/>
                  </a:cubicBezTo>
                  <a:lnTo>
                    <a:pt x="861580" y="0"/>
                  </a:lnTo>
                  <a:cubicBezTo>
                    <a:pt x="902373" y="0"/>
                    <a:pt x="935444" y="33071"/>
                    <a:pt x="935444" y="73863"/>
                  </a:cubicBezTo>
                  <a:lnTo>
                    <a:pt x="935444" y="73863"/>
                  </a:lnTo>
                  <a:cubicBezTo>
                    <a:pt x="935444" y="225019"/>
                    <a:pt x="1057745" y="347688"/>
                    <a:pt x="1208913" y="348120"/>
                  </a:cubicBezTo>
                  <a:lnTo>
                    <a:pt x="3105874" y="353619"/>
                  </a:lnTo>
                  <a:cubicBezTo>
                    <a:pt x="3257651" y="354063"/>
                    <a:pt x="3380930" y="231140"/>
                    <a:pt x="3380930" y="79362"/>
                  </a:cubicBezTo>
                  <a:lnTo>
                    <a:pt x="3380930" y="73863"/>
                  </a:lnTo>
                  <a:cubicBezTo>
                    <a:pt x="3380930" y="33071"/>
                    <a:pt x="3414001" y="0"/>
                    <a:pt x="3454794" y="0"/>
                  </a:cubicBezTo>
                  <a:lnTo>
                    <a:pt x="3894366" y="0"/>
                  </a:lnTo>
                  <a:cubicBezTo>
                    <a:pt x="4135387" y="0"/>
                    <a:pt x="4330776" y="195390"/>
                    <a:pt x="4330776" y="436410"/>
                  </a:cubicBezTo>
                  <a:lnTo>
                    <a:pt x="4330776" y="8961603"/>
                  </a:lnTo>
                  <a:cubicBezTo>
                    <a:pt x="4330776" y="9202610"/>
                    <a:pt x="4135387" y="9398000"/>
                    <a:pt x="3894366" y="9398000"/>
                  </a:cubicBezTo>
                  <a:close/>
                </a:path>
              </a:pathLst>
            </a:custGeom>
            <a:blipFill>
              <a:blip r:embed="rId3"/>
              <a:stretch>
                <a:fillRect l="-4680" t="0" r="-4680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478796" y="3900518"/>
            <a:ext cx="8900210" cy="5251124"/>
          </a:xfrm>
          <a:custGeom>
            <a:avLst/>
            <a:gdLst/>
            <a:ahLst/>
            <a:cxnLst/>
            <a:rect r="r" b="b" t="t" l="l"/>
            <a:pathLst>
              <a:path h="5251124" w="8900210">
                <a:moveTo>
                  <a:pt x="0" y="0"/>
                </a:moveTo>
                <a:lnTo>
                  <a:pt x="8900210" y="0"/>
                </a:lnTo>
                <a:lnTo>
                  <a:pt x="8900210" y="5251124"/>
                </a:lnTo>
                <a:lnTo>
                  <a:pt x="0" y="52511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621099" y="4830691"/>
            <a:ext cx="7294742" cy="33145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56"/>
              </a:lnSpc>
              <a:spcBef>
                <a:spcPct val="0"/>
              </a:spcBef>
            </a:pPr>
            <a:r>
              <a:rPr lang="en-US" sz="3754">
                <a:solidFill>
                  <a:srgbClr val="310045"/>
                </a:solidFill>
                <a:latin typeface="Nunito Sans"/>
                <a:ea typeface="Nunito Sans"/>
                <a:cs typeface="Nunito Sans"/>
                <a:sym typeface="Nunito Sans"/>
              </a:rPr>
              <a:t>EcoElectro con</a:t>
            </a:r>
            <a:r>
              <a:rPr lang="en-US" sz="3754">
                <a:solidFill>
                  <a:srgbClr val="310045"/>
                </a:solidFill>
                <a:latin typeface="Nunito Sans"/>
                <a:ea typeface="Nunito Sans"/>
                <a:cs typeface="Nunito Sans"/>
                <a:sym typeface="Nunito Sans"/>
              </a:rPr>
              <a:t>ecta tecnología, ciudadanía y medio ambiente.</a:t>
            </a:r>
          </a:p>
          <a:p>
            <a:pPr algn="l">
              <a:lnSpc>
                <a:spcPts val="5256"/>
              </a:lnSpc>
              <a:spcBef>
                <a:spcPct val="0"/>
              </a:spcBef>
            </a:pPr>
            <a:r>
              <a:rPr lang="en-US" sz="3754">
                <a:solidFill>
                  <a:srgbClr val="310045"/>
                </a:solidFill>
                <a:latin typeface="Nunito Sans"/>
                <a:ea typeface="Nunito Sans"/>
                <a:cs typeface="Nunito Sans"/>
                <a:sym typeface="Nunito Sans"/>
              </a:rPr>
              <a:t>Demuestra cómo .NET MAUI + IA pueden transformar la gestión de residuos electrónicos en Chile.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42717" y="1339200"/>
            <a:ext cx="9731306" cy="20981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178"/>
              </a:lnSpc>
              <a:spcBef>
                <a:spcPct val="0"/>
              </a:spcBef>
            </a:pPr>
            <a:r>
              <a:rPr lang="en-US" sz="12270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rPr>
              <a:t>CONCLUSIÓN</a:t>
            </a:r>
          </a:p>
        </p:txBody>
      </p:sp>
    </p:spTree>
  </p:cSld>
  <p:clrMapOvr>
    <a:masterClrMapping/>
  </p:clrMapOvr>
  <p:transition spd="slow">
    <p:push dir="l"/>
  </p:transition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D5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391033" y="3736226"/>
            <a:ext cx="1550219" cy="1550219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445826" y="33348"/>
                  </a:lnTo>
                  <a:lnTo>
                    <a:pt x="491360" y="8881"/>
                  </a:lnTo>
                  <a:lnTo>
                    <a:pt x="522953" y="49652"/>
                  </a:lnTo>
                  <a:lnTo>
                    <a:pt x="572609" y="35135"/>
                  </a:lnTo>
                  <a:lnTo>
                    <a:pt x="594986" y="81548"/>
                  </a:lnTo>
                  <a:lnTo>
                    <a:pt x="646591" y="77616"/>
                  </a:lnTo>
                  <a:lnTo>
                    <a:pt x="658778" y="127641"/>
                  </a:lnTo>
                  <a:lnTo>
                    <a:pt x="710077" y="134465"/>
                  </a:lnTo>
                  <a:lnTo>
                    <a:pt x="711539" y="185918"/>
                  </a:lnTo>
                  <a:lnTo>
                    <a:pt x="760292" y="203200"/>
                  </a:lnTo>
                  <a:lnTo>
                    <a:pt x="750965" y="253830"/>
                  </a:lnTo>
                  <a:lnTo>
                    <a:pt x="795038" y="280816"/>
                  </a:lnTo>
                  <a:lnTo>
                    <a:pt x="775331" y="328411"/>
                  </a:lnTo>
                  <a:lnTo>
                    <a:pt x="812800" y="363920"/>
                  </a:lnTo>
                  <a:lnTo>
                    <a:pt x="783573" y="406400"/>
                  </a:lnTo>
                  <a:lnTo>
                    <a:pt x="812800" y="448880"/>
                  </a:lnTo>
                  <a:lnTo>
                    <a:pt x="775331" y="484389"/>
                  </a:lnTo>
                  <a:lnTo>
                    <a:pt x="795038" y="531984"/>
                  </a:lnTo>
                  <a:lnTo>
                    <a:pt x="750965" y="558970"/>
                  </a:lnTo>
                  <a:lnTo>
                    <a:pt x="760292" y="609600"/>
                  </a:lnTo>
                  <a:lnTo>
                    <a:pt x="711539" y="626882"/>
                  </a:lnTo>
                  <a:lnTo>
                    <a:pt x="710077" y="678335"/>
                  </a:lnTo>
                  <a:lnTo>
                    <a:pt x="658778" y="685159"/>
                  </a:lnTo>
                  <a:lnTo>
                    <a:pt x="646591" y="735184"/>
                  </a:lnTo>
                  <a:lnTo>
                    <a:pt x="594986" y="731252"/>
                  </a:lnTo>
                  <a:lnTo>
                    <a:pt x="572609" y="777665"/>
                  </a:lnTo>
                  <a:lnTo>
                    <a:pt x="522953" y="763148"/>
                  </a:lnTo>
                  <a:lnTo>
                    <a:pt x="491360" y="803919"/>
                  </a:lnTo>
                  <a:lnTo>
                    <a:pt x="445826" y="779452"/>
                  </a:lnTo>
                  <a:lnTo>
                    <a:pt x="406400" y="812800"/>
                  </a:lnTo>
                  <a:lnTo>
                    <a:pt x="366974" y="779452"/>
                  </a:lnTo>
                  <a:lnTo>
                    <a:pt x="321440" y="803919"/>
                  </a:lnTo>
                  <a:lnTo>
                    <a:pt x="289847" y="763148"/>
                  </a:lnTo>
                  <a:lnTo>
                    <a:pt x="240191" y="777665"/>
                  </a:lnTo>
                  <a:lnTo>
                    <a:pt x="217814" y="731252"/>
                  </a:lnTo>
                  <a:lnTo>
                    <a:pt x="166209" y="735184"/>
                  </a:lnTo>
                  <a:lnTo>
                    <a:pt x="154022" y="685159"/>
                  </a:lnTo>
                  <a:lnTo>
                    <a:pt x="102722" y="678335"/>
                  </a:lnTo>
                  <a:lnTo>
                    <a:pt x="101260" y="626882"/>
                  </a:lnTo>
                  <a:lnTo>
                    <a:pt x="52509" y="609600"/>
                  </a:lnTo>
                  <a:lnTo>
                    <a:pt x="61835" y="558970"/>
                  </a:lnTo>
                  <a:lnTo>
                    <a:pt x="17762" y="531984"/>
                  </a:lnTo>
                  <a:lnTo>
                    <a:pt x="37469" y="484389"/>
                  </a:lnTo>
                  <a:lnTo>
                    <a:pt x="0" y="448880"/>
                  </a:lnTo>
                  <a:lnTo>
                    <a:pt x="29227" y="406400"/>
                  </a:lnTo>
                  <a:lnTo>
                    <a:pt x="0" y="363920"/>
                  </a:lnTo>
                  <a:lnTo>
                    <a:pt x="37469" y="328411"/>
                  </a:lnTo>
                  <a:lnTo>
                    <a:pt x="17762" y="280816"/>
                  </a:lnTo>
                  <a:lnTo>
                    <a:pt x="61835" y="253830"/>
                  </a:lnTo>
                  <a:lnTo>
                    <a:pt x="52509" y="203200"/>
                  </a:lnTo>
                  <a:lnTo>
                    <a:pt x="101260" y="185918"/>
                  </a:lnTo>
                  <a:lnTo>
                    <a:pt x="102722" y="134465"/>
                  </a:lnTo>
                  <a:lnTo>
                    <a:pt x="154022" y="127641"/>
                  </a:lnTo>
                  <a:lnTo>
                    <a:pt x="166209" y="77616"/>
                  </a:lnTo>
                  <a:lnTo>
                    <a:pt x="217814" y="81548"/>
                  </a:lnTo>
                  <a:lnTo>
                    <a:pt x="240191" y="35135"/>
                  </a:lnTo>
                  <a:lnTo>
                    <a:pt x="289847" y="49652"/>
                  </a:lnTo>
                  <a:lnTo>
                    <a:pt x="321440" y="8881"/>
                  </a:lnTo>
                  <a:lnTo>
                    <a:pt x="366974" y="33348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713489"/>
            </a:solidFill>
            <a:ln w="476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152400" y="95250"/>
              <a:ext cx="508000" cy="565150"/>
            </a:xfrm>
            <a:prstGeom prst="rect">
              <a:avLst/>
            </a:prstGeom>
          </p:spPr>
          <p:txBody>
            <a:bodyPr anchor="ctr" rtlCol="false" tIns="56055" lIns="56055" bIns="56055" rIns="56055"/>
            <a:lstStyle/>
            <a:p>
              <a:pPr algn="ctr" marL="0" indent="0" lvl="0">
                <a:lnSpc>
                  <a:spcPts val="3671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9669627" y="4028249"/>
            <a:ext cx="993032" cy="966174"/>
          </a:xfrm>
          <a:custGeom>
            <a:avLst/>
            <a:gdLst/>
            <a:ahLst/>
            <a:cxnLst/>
            <a:rect r="r" b="b" t="t" l="l"/>
            <a:pathLst>
              <a:path h="966174" w="993032">
                <a:moveTo>
                  <a:pt x="0" y="0"/>
                </a:moveTo>
                <a:lnTo>
                  <a:pt x="993032" y="0"/>
                </a:lnTo>
                <a:lnTo>
                  <a:pt x="993032" y="966174"/>
                </a:lnTo>
                <a:lnTo>
                  <a:pt x="0" y="9661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571278" y="5357604"/>
            <a:ext cx="1550219" cy="1550219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445826" y="33348"/>
                  </a:lnTo>
                  <a:lnTo>
                    <a:pt x="491360" y="8881"/>
                  </a:lnTo>
                  <a:lnTo>
                    <a:pt x="522953" y="49652"/>
                  </a:lnTo>
                  <a:lnTo>
                    <a:pt x="572609" y="35135"/>
                  </a:lnTo>
                  <a:lnTo>
                    <a:pt x="594986" y="81548"/>
                  </a:lnTo>
                  <a:lnTo>
                    <a:pt x="646591" y="77616"/>
                  </a:lnTo>
                  <a:lnTo>
                    <a:pt x="658778" y="127641"/>
                  </a:lnTo>
                  <a:lnTo>
                    <a:pt x="710077" y="134465"/>
                  </a:lnTo>
                  <a:lnTo>
                    <a:pt x="711539" y="185918"/>
                  </a:lnTo>
                  <a:lnTo>
                    <a:pt x="760292" y="203200"/>
                  </a:lnTo>
                  <a:lnTo>
                    <a:pt x="750965" y="253830"/>
                  </a:lnTo>
                  <a:lnTo>
                    <a:pt x="795038" y="280816"/>
                  </a:lnTo>
                  <a:lnTo>
                    <a:pt x="775331" y="328411"/>
                  </a:lnTo>
                  <a:lnTo>
                    <a:pt x="812800" y="363920"/>
                  </a:lnTo>
                  <a:lnTo>
                    <a:pt x="783573" y="406400"/>
                  </a:lnTo>
                  <a:lnTo>
                    <a:pt x="812800" y="448880"/>
                  </a:lnTo>
                  <a:lnTo>
                    <a:pt x="775331" y="484389"/>
                  </a:lnTo>
                  <a:lnTo>
                    <a:pt x="795038" y="531984"/>
                  </a:lnTo>
                  <a:lnTo>
                    <a:pt x="750965" y="558970"/>
                  </a:lnTo>
                  <a:lnTo>
                    <a:pt x="760292" y="609600"/>
                  </a:lnTo>
                  <a:lnTo>
                    <a:pt x="711539" y="626882"/>
                  </a:lnTo>
                  <a:lnTo>
                    <a:pt x="710077" y="678335"/>
                  </a:lnTo>
                  <a:lnTo>
                    <a:pt x="658778" y="685159"/>
                  </a:lnTo>
                  <a:lnTo>
                    <a:pt x="646591" y="735184"/>
                  </a:lnTo>
                  <a:lnTo>
                    <a:pt x="594986" y="731252"/>
                  </a:lnTo>
                  <a:lnTo>
                    <a:pt x="572609" y="777665"/>
                  </a:lnTo>
                  <a:lnTo>
                    <a:pt x="522953" y="763148"/>
                  </a:lnTo>
                  <a:lnTo>
                    <a:pt x="491360" y="803919"/>
                  </a:lnTo>
                  <a:lnTo>
                    <a:pt x="445826" y="779452"/>
                  </a:lnTo>
                  <a:lnTo>
                    <a:pt x="406400" y="812800"/>
                  </a:lnTo>
                  <a:lnTo>
                    <a:pt x="366974" y="779452"/>
                  </a:lnTo>
                  <a:lnTo>
                    <a:pt x="321440" y="803919"/>
                  </a:lnTo>
                  <a:lnTo>
                    <a:pt x="289847" y="763148"/>
                  </a:lnTo>
                  <a:lnTo>
                    <a:pt x="240191" y="777665"/>
                  </a:lnTo>
                  <a:lnTo>
                    <a:pt x="217814" y="731252"/>
                  </a:lnTo>
                  <a:lnTo>
                    <a:pt x="166209" y="735184"/>
                  </a:lnTo>
                  <a:lnTo>
                    <a:pt x="154022" y="685159"/>
                  </a:lnTo>
                  <a:lnTo>
                    <a:pt x="102722" y="678335"/>
                  </a:lnTo>
                  <a:lnTo>
                    <a:pt x="101260" y="626882"/>
                  </a:lnTo>
                  <a:lnTo>
                    <a:pt x="52509" y="609600"/>
                  </a:lnTo>
                  <a:lnTo>
                    <a:pt x="61835" y="558970"/>
                  </a:lnTo>
                  <a:lnTo>
                    <a:pt x="17762" y="531984"/>
                  </a:lnTo>
                  <a:lnTo>
                    <a:pt x="37469" y="484389"/>
                  </a:lnTo>
                  <a:lnTo>
                    <a:pt x="0" y="448880"/>
                  </a:lnTo>
                  <a:lnTo>
                    <a:pt x="29227" y="406400"/>
                  </a:lnTo>
                  <a:lnTo>
                    <a:pt x="0" y="363920"/>
                  </a:lnTo>
                  <a:lnTo>
                    <a:pt x="37469" y="328411"/>
                  </a:lnTo>
                  <a:lnTo>
                    <a:pt x="17762" y="280816"/>
                  </a:lnTo>
                  <a:lnTo>
                    <a:pt x="61835" y="253830"/>
                  </a:lnTo>
                  <a:lnTo>
                    <a:pt x="52509" y="203200"/>
                  </a:lnTo>
                  <a:lnTo>
                    <a:pt x="101260" y="185918"/>
                  </a:lnTo>
                  <a:lnTo>
                    <a:pt x="102722" y="134465"/>
                  </a:lnTo>
                  <a:lnTo>
                    <a:pt x="154022" y="127641"/>
                  </a:lnTo>
                  <a:lnTo>
                    <a:pt x="166209" y="77616"/>
                  </a:lnTo>
                  <a:lnTo>
                    <a:pt x="217814" y="81548"/>
                  </a:lnTo>
                  <a:lnTo>
                    <a:pt x="240191" y="35135"/>
                  </a:lnTo>
                  <a:lnTo>
                    <a:pt x="289847" y="49652"/>
                  </a:lnTo>
                  <a:lnTo>
                    <a:pt x="321440" y="8881"/>
                  </a:lnTo>
                  <a:lnTo>
                    <a:pt x="366974" y="33348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713489"/>
            </a:solidFill>
            <a:ln w="476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152400" y="95250"/>
              <a:ext cx="508000" cy="565150"/>
            </a:xfrm>
            <a:prstGeom prst="rect">
              <a:avLst/>
            </a:prstGeom>
          </p:spPr>
          <p:txBody>
            <a:bodyPr anchor="ctr" rtlCol="false" tIns="56055" lIns="56055" bIns="56055" rIns="56055"/>
            <a:lstStyle/>
            <a:p>
              <a:pPr algn="ctr" marL="0" indent="0" lvl="0">
                <a:lnSpc>
                  <a:spcPts val="3671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849872" y="5649626"/>
            <a:ext cx="993032" cy="966174"/>
          </a:xfrm>
          <a:custGeom>
            <a:avLst/>
            <a:gdLst/>
            <a:ahLst/>
            <a:cxnLst/>
            <a:rect r="r" b="b" t="t" l="l"/>
            <a:pathLst>
              <a:path h="966174" w="993032">
                <a:moveTo>
                  <a:pt x="0" y="0"/>
                </a:moveTo>
                <a:lnTo>
                  <a:pt x="993032" y="0"/>
                </a:lnTo>
                <a:lnTo>
                  <a:pt x="993032" y="966174"/>
                </a:lnTo>
                <a:lnTo>
                  <a:pt x="0" y="9661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9450120" y="6557754"/>
            <a:ext cx="1550219" cy="1550219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445826" y="33348"/>
                  </a:lnTo>
                  <a:lnTo>
                    <a:pt x="491360" y="8881"/>
                  </a:lnTo>
                  <a:lnTo>
                    <a:pt x="522953" y="49652"/>
                  </a:lnTo>
                  <a:lnTo>
                    <a:pt x="572609" y="35135"/>
                  </a:lnTo>
                  <a:lnTo>
                    <a:pt x="594986" y="81548"/>
                  </a:lnTo>
                  <a:lnTo>
                    <a:pt x="646591" y="77616"/>
                  </a:lnTo>
                  <a:lnTo>
                    <a:pt x="658778" y="127641"/>
                  </a:lnTo>
                  <a:lnTo>
                    <a:pt x="710077" y="134465"/>
                  </a:lnTo>
                  <a:lnTo>
                    <a:pt x="711539" y="185918"/>
                  </a:lnTo>
                  <a:lnTo>
                    <a:pt x="760292" y="203200"/>
                  </a:lnTo>
                  <a:lnTo>
                    <a:pt x="750965" y="253830"/>
                  </a:lnTo>
                  <a:lnTo>
                    <a:pt x="795038" y="280816"/>
                  </a:lnTo>
                  <a:lnTo>
                    <a:pt x="775331" y="328411"/>
                  </a:lnTo>
                  <a:lnTo>
                    <a:pt x="812800" y="363920"/>
                  </a:lnTo>
                  <a:lnTo>
                    <a:pt x="783573" y="406400"/>
                  </a:lnTo>
                  <a:lnTo>
                    <a:pt x="812800" y="448880"/>
                  </a:lnTo>
                  <a:lnTo>
                    <a:pt x="775331" y="484389"/>
                  </a:lnTo>
                  <a:lnTo>
                    <a:pt x="795038" y="531984"/>
                  </a:lnTo>
                  <a:lnTo>
                    <a:pt x="750965" y="558970"/>
                  </a:lnTo>
                  <a:lnTo>
                    <a:pt x="760292" y="609600"/>
                  </a:lnTo>
                  <a:lnTo>
                    <a:pt x="711539" y="626882"/>
                  </a:lnTo>
                  <a:lnTo>
                    <a:pt x="710077" y="678335"/>
                  </a:lnTo>
                  <a:lnTo>
                    <a:pt x="658778" y="685159"/>
                  </a:lnTo>
                  <a:lnTo>
                    <a:pt x="646591" y="735184"/>
                  </a:lnTo>
                  <a:lnTo>
                    <a:pt x="594986" y="731252"/>
                  </a:lnTo>
                  <a:lnTo>
                    <a:pt x="572609" y="777665"/>
                  </a:lnTo>
                  <a:lnTo>
                    <a:pt x="522953" y="763148"/>
                  </a:lnTo>
                  <a:lnTo>
                    <a:pt x="491360" y="803919"/>
                  </a:lnTo>
                  <a:lnTo>
                    <a:pt x="445826" y="779452"/>
                  </a:lnTo>
                  <a:lnTo>
                    <a:pt x="406400" y="812800"/>
                  </a:lnTo>
                  <a:lnTo>
                    <a:pt x="366974" y="779452"/>
                  </a:lnTo>
                  <a:lnTo>
                    <a:pt x="321440" y="803919"/>
                  </a:lnTo>
                  <a:lnTo>
                    <a:pt x="289847" y="763148"/>
                  </a:lnTo>
                  <a:lnTo>
                    <a:pt x="240191" y="777665"/>
                  </a:lnTo>
                  <a:lnTo>
                    <a:pt x="217814" y="731252"/>
                  </a:lnTo>
                  <a:lnTo>
                    <a:pt x="166209" y="735184"/>
                  </a:lnTo>
                  <a:lnTo>
                    <a:pt x="154022" y="685159"/>
                  </a:lnTo>
                  <a:lnTo>
                    <a:pt x="102722" y="678335"/>
                  </a:lnTo>
                  <a:lnTo>
                    <a:pt x="101260" y="626882"/>
                  </a:lnTo>
                  <a:lnTo>
                    <a:pt x="52509" y="609600"/>
                  </a:lnTo>
                  <a:lnTo>
                    <a:pt x="61835" y="558970"/>
                  </a:lnTo>
                  <a:lnTo>
                    <a:pt x="17762" y="531984"/>
                  </a:lnTo>
                  <a:lnTo>
                    <a:pt x="37469" y="484389"/>
                  </a:lnTo>
                  <a:lnTo>
                    <a:pt x="0" y="448880"/>
                  </a:lnTo>
                  <a:lnTo>
                    <a:pt x="29227" y="406400"/>
                  </a:lnTo>
                  <a:lnTo>
                    <a:pt x="0" y="363920"/>
                  </a:lnTo>
                  <a:lnTo>
                    <a:pt x="37469" y="328411"/>
                  </a:lnTo>
                  <a:lnTo>
                    <a:pt x="17762" y="280816"/>
                  </a:lnTo>
                  <a:lnTo>
                    <a:pt x="61835" y="253830"/>
                  </a:lnTo>
                  <a:lnTo>
                    <a:pt x="52509" y="203200"/>
                  </a:lnTo>
                  <a:lnTo>
                    <a:pt x="101260" y="185918"/>
                  </a:lnTo>
                  <a:lnTo>
                    <a:pt x="102722" y="134465"/>
                  </a:lnTo>
                  <a:lnTo>
                    <a:pt x="154022" y="127641"/>
                  </a:lnTo>
                  <a:lnTo>
                    <a:pt x="166209" y="77616"/>
                  </a:lnTo>
                  <a:lnTo>
                    <a:pt x="217814" y="81548"/>
                  </a:lnTo>
                  <a:lnTo>
                    <a:pt x="240191" y="35135"/>
                  </a:lnTo>
                  <a:lnTo>
                    <a:pt x="289847" y="49652"/>
                  </a:lnTo>
                  <a:lnTo>
                    <a:pt x="321440" y="8881"/>
                  </a:lnTo>
                  <a:lnTo>
                    <a:pt x="366974" y="33348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713489"/>
            </a:solidFill>
            <a:ln w="476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152400" y="95250"/>
              <a:ext cx="508000" cy="565150"/>
            </a:xfrm>
            <a:prstGeom prst="rect">
              <a:avLst/>
            </a:prstGeom>
          </p:spPr>
          <p:txBody>
            <a:bodyPr anchor="ctr" rtlCol="false" tIns="56055" lIns="56055" bIns="56055" rIns="56055"/>
            <a:lstStyle/>
            <a:p>
              <a:pPr algn="ctr" marL="0" indent="0" lvl="0">
                <a:lnSpc>
                  <a:spcPts val="3671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9728713" y="6849776"/>
            <a:ext cx="993032" cy="966174"/>
          </a:xfrm>
          <a:custGeom>
            <a:avLst/>
            <a:gdLst/>
            <a:ahLst/>
            <a:cxnLst/>
            <a:rect r="r" b="b" t="t" l="l"/>
            <a:pathLst>
              <a:path h="966174" w="993032">
                <a:moveTo>
                  <a:pt x="0" y="0"/>
                </a:moveTo>
                <a:lnTo>
                  <a:pt x="993033" y="0"/>
                </a:lnTo>
                <a:lnTo>
                  <a:pt x="993033" y="966174"/>
                </a:lnTo>
                <a:lnTo>
                  <a:pt x="0" y="9661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747706" y="8107973"/>
            <a:ext cx="1550219" cy="1550219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445826" y="33348"/>
                  </a:lnTo>
                  <a:lnTo>
                    <a:pt x="491360" y="8881"/>
                  </a:lnTo>
                  <a:lnTo>
                    <a:pt x="522953" y="49652"/>
                  </a:lnTo>
                  <a:lnTo>
                    <a:pt x="572609" y="35135"/>
                  </a:lnTo>
                  <a:lnTo>
                    <a:pt x="594986" y="81548"/>
                  </a:lnTo>
                  <a:lnTo>
                    <a:pt x="646591" y="77616"/>
                  </a:lnTo>
                  <a:lnTo>
                    <a:pt x="658778" y="127641"/>
                  </a:lnTo>
                  <a:lnTo>
                    <a:pt x="710077" y="134465"/>
                  </a:lnTo>
                  <a:lnTo>
                    <a:pt x="711539" y="185918"/>
                  </a:lnTo>
                  <a:lnTo>
                    <a:pt x="760292" y="203200"/>
                  </a:lnTo>
                  <a:lnTo>
                    <a:pt x="750965" y="253830"/>
                  </a:lnTo>
                  <a:lnTo>
                    <a:pt x="795038" y="280816"/>
                  </a:lnTo>
                  <a:lnTo>
                    <a:pt x="775331" y="328411"/>
                  </a:lnTo>
                  <a:lnTo>
                    <a:pt x="812800" y="363920"/>
                  </a:lnTo>
                  <a:lnTo>
                    <a:pt x="783573" y="406400"/>
                  </a:lnTo>
                  <a:lnTo>
                    <a:pt x="812800" y="448880"/>
                  </a:lnTo>
                  <a:lnTo>
                    <a:pt x="775331" y="484389"/>
                  </a:lnTo>
                  <a:lnTo>
                    <a:pt x="795038" y="531984"/>
                  </a:lnTo>
                  <a:lnTo>
                    <a:pt x="750965" y="558970"/>
                  </a:lnTo>
                  <a:lnTo>
                    <a:pt x="760292" y="609600"/>
                  </a:lnTo>
                  <a:lnTo>
                    <a:pt x="711539" y="626882"/>
                  </a:lnTo>
                  <a:lnTo>
                    <a:pt x="710077" y="678335"/>
                  </a:lnTo>
                  <a:lnTo>
                    <a:pt x="658778" y="685159"/>
                  </a:lnTo>
                  <a:lnTo>
                    <a:pt x="646591" y="735184"/>
                  </a:lnTo>
                  <a:lnTo>
                    <a:pt x="594986" y="731252"/>
                  </a:lnTo>
                  <a:lnTo>
                    <a:pt x="572609" y="777665"/>
                  </a:lnTo>
                  <a:lnTo>
                    <a:pt x="522953" y="763148"/>
                  </a:lnTo>
                  <a:lnTo>
                    <a:pt x="491360" y="803919"/>
                  </a:lnTo>
                  <a:lnTo>
                    <a:pt x="445826" y="779452"/>
                  </a:lnTo>
                  <a:lnTo>
                    <a:pt x="406400" y="812800"/>
                  </a:lnTo>
                  <a:lnTo>
                    <a:pt x="366974" y="779452"/>
                  </a:lnTo>
                  <a:lnTo>
                    <a:pt x="321440" y="803919"/>
                  </a:lnTo>
                  <a:lnTo>
                    <a:pt x="289847" y="763148"/>
                  </a:lnTo>
                  <a:lnTo>
                    <a:pt x="240191" y="777665"/>
                  </a:lnTo>
                  <a:lnTo>
                    <a:pt x="217814" y="731252"/>
                  </a:lnTo>
                  <a:lnTo>
                    <a:pt x="166209" y="735184"/>
                  </a:lnTo>
                  <a:lnTo>
                    <a:pt x="154022" y="685159"/>
                  </a:lnTo>
                  <a:lnTo>
                    <a:pt x="102722" y="678335"/>
                  </a:lnTo>
                  <a:lnTo>
                    <a:pt x="101260" y="626882"/>
                  </a:lnTo>
                  <a:lnTo>
                    <a:pt x="52509" y="609600"/>
                  </a:lnTo>
                  <a:lnTo>
                    <a:pt x="61835" y="558970"/>
                  </a:lnTo>
                  <a:lnTo>
                    <a:pt x="17762" y="531984"/>
                  </a:lnTo>
                  <a:lnTo>
                    <a:pt x="37469" y="484389"/>
                  </a:lnTo>
                  <a:lnTo>
                    <a:pt x="0" y="448880"/>
                  </a:lnTo>
                  <a:lnTo>
                    <a:pt x="29227" y="406400"/>
                  </a:lnTo>
                  <a:lnTo>
                    <a:pt x="0" y="363920"/>
                  </a:lnTo>
                  <a:lnTo>
                    <a:pt x="37469" y="328411"/>
                  </a:lnTo>
                  <a:lnTo>
                    <a:pt x="17762" y="280816"/>
                  </a:lnTo>
                  <a:lnTo>
                    <a:pt x="61835" y="253830"/>
                  </a:lnTo>
                  <a:lnTo>
                    <a:pt x="52509" y="203200"/>
                  </a:lnTo>
                  <a:lnTo>
                    <a:pt x="101260" y="185918"/>
                  </a:lnTo>
                  <a:lnTo>
                    <a:pt x="102722" y="134465"/>
                  </a:lnTo>
                  <a:lnTo>
                    <a:pt x="154022" y="127641"/>
                  </a:lnTo>
                  <a:lnTo>
                    <a:pt x="166209" y="77616"/>
                  </a:lnTo>
                  <a:lnTo>
                    <a:pt x="217814" y="81548"/>
                  </a:lnTo>
                  <a:lnTo>
                    <a:pt x="240191" y="35135"/>
                  </a:lnTo>
                  <a:lnTo>
                    <a:pt x="289847" y="49652"/>
                  </a:lnTo>
                  <a:lnTo>
                    <a:pt x="321440" y="8881"/>
                  </a:lnTo>
                  <a:lnTo>
                    <a:pt x="366974" y="33348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713489"/>
            </a:solidFill>
            <a:ln w="476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152400" y="95250"/>
              <a:ext cx="508000" cy="565150"/>
            </a:xfrm>
            <a:prstGeom prst="rect">
              <a:avLst/>
            </a:prstGeom>
          </p:spPr>
          <p:txBody>
            <a:bodyPr anchor="ctr" rtlCol="false" tIns="56055" lIns="56055" bIns="56055" rIns="56055"/>
            <a:lstStyle/>
            <a:p>
              <a:pPr algn="ctr" marL="0" indent="0" lvl="0">
                <a:lnSpc>
                  <a:spcPts val="3671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1026299" y="8399996"/>
            <a:ext cx="993032" cy="966174"/>
          </a:xfrm>
          <a:custGeom>
            <a:avLst/>
            <a:gdLst/>
            <a:ahLst/>
            <a:cxnLst/>
            <a:rect r="r" b="b" t="t" l="l"/>
            <a:pathLst>
              <a:path h="966174" w="993032">
                <a:moveTo>
                  <a:pt x="0" y="0"/>
                </a:moveTo>
                <a:lnTo>
                  <a:pt x="993033" y="0"/>
                </a:lnTo>
                <a:lnTo>
                  <a:pt x="993033" y="966174"/>
                </a:lnTo>
                <a:lnTo>
                  <a:pt x="0" y="9661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3811339" y="-1028700"/>
            <a:ext cx="4722869" cy="4114800"/>
          </a:xfrm>
          <a:custGeom>
            <a:avLst/>
            <a:gdLst/>
            <a:ahLst/>
            <a:cxnLst/>
            <a:rect r="r" b="b" t="t" l="l"/>
            <a:pathLst>
              <a:path h="4114800" w="4722869">
                <a:moveTo>
                  <a:pt x="0" y="0"/>
                </a:moveTo>
                <a:lnTo>
                  <a:pt x="4722870" y="0"/>
                </a:lnTo>
                <a:lnTo>
                  <a:pt x="472287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0000"/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1277975" y="3373046"/>
            <a:ext cx="6720533" cy="2276581"/>
          </a:xfrm>
          <a:custGeom>
            <a:avLst/>
            <a:gdLst/>
            <a:ahLst/>
            <a:cxnLst/>
            <a:rect r="r" b="b" t="t" l="l"/>
            <a:pathLst>
              <a:path h="2276581" w="6720533">
                <a:moveTo>
                  <a:pt x="0" y="0"/>
                </a:moveTo>
                <a:lnTo>
                  <a:pt x="6720533" y="0"/>
                </a:lnTo>
                <a:lnTo>
                  <a:pt x="6720533" y="2276580"/>
                </a:lnTo>
                <a:lnTo>
                  <a:pt x="0" y="22765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2492821" y="7777245"/>
            <a:ext cx="6145126" cy="2081661"/>
          </a:xfrm>
          <a:custGeom>
            <a:avLst/>
            <a:gdLst/>
            <a:ahLst/>
            <a:cxnLst/>
            <a:rect r="r" b="b" t="t" l="l"/>
            <a:pathLst>
              <a:path h="2081661" w="6145126">
                <a:moveTo>
                  <a:pt x="0" y="0"/>
                </a:moveTo>
                <a:lnTo>
                  <a:pt x="6145126" y="0"/>
                </a:lnTo>
                <a:lnTo>
                  <a:pt x="6145126" y="2081661"/>
                </a:lnTo>
                <a:lnTo>
                  <a:pt x="0" y="208166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1028700" y="1724599"/>
            <a:ext cx="9912553" cy="19414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94"/>
              </a:lnSpc>
            </a:pPr>
            <a:r>
              <a:rPr lang="en-US" sz="5950">
                <a:solidFill>
                  <a:srgbClr val="713489"/>
                </a:solidFill>
                <a:latin typeface="Bree Serif"/>
                <a:ea typeface="Bree Serif"/>
                <a:cs typeface="Bree Serif"/>
                <a:sym typeface="Bree Serif"/>
              </a:rPr>
              <a:t>INTRODUCCIÓN A LOS RAEE Y A LA LEY REP 20.920 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3660974" y="8175648"/>
            <a:ext cx="4703733" cy="13229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84"/>
              </a:lnSpc>
            </a:pPr>
            <a:r>
              <a:rPr lang="en-US" sz="2584">
                <a:solidFill>
                  <a:srgbClr val="310045"/>
                </a:solidFill>
                <a:latin typeface="Poppins"/>
                <a:ea typeface="Poppins"/>
                <a:cs typeface="Poppins"/>
                <a:sym typeface="Poppins"/>
              </a:rPr>
              <a:t>La Ley REP 20.920 promueve </a:t>
            </a:r>
            <a:r>
              <a:rPr lang="en-US" sz="2584">
                <a:solidFill>
                  <a:srgbClr val="310045"/>
                </a:solidFill>
                <a:latin typeface="Poppins"/>
                <a:ea typeface="Poppins"/>
                <a:cs typeface="Poppins"/>
                <a:sym typeface="Poppins"/>
              </a:rPr>
              <a:t>la economía circular y obliga a productores a gestionar sus residuos.</a:t>
            </a:r>
          </a:p>
        </p:txBody>
      </p:sp>
      <p:sp>
        <p:nvSpPr>
          <p:cNvPr name="Freeform 23" id="23"/>
          <p:cNvSpPr/>
          <p:nvPr/>
        </p:nvSpPr>
        <p:spPr>
          <a:xfrm flipH="false" flipV="false" rot="0">
            <a:off x="8637947" y="8107973"/>
            <a:ext cx="4722869" cy="4114800"/>
          </a:xfrm>
          <a:custGeom>
            <a:avLst/>
            <a:gdLst/>
            <a:ahLst/>
            <a:cxnLst/>
            <a:rect r="r" b="b" t="t" l="l"/>
            <a:pathLst>
              <a:path h="4114800" w="4722869">
                <a:moveTo>
                  <a:pt x="0" y="0"/>
                </a:moveTo>
                <a:lnTo>
                  <a:pt x="4722869" y="0"/>
                </a:lnTo>
                <a:lnTo>
                  <a:pt x="472286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0000"/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7693087">
            <a:off x="-1234433" y="-1432584"/>
            <a:ext cx="4722869" cy="4114800"/>
          </a:xfrm>
          <a:custGeom>
            <a:avLst/>
            <a:gdLst/>
            <a:ahLst/>
            <a:cxnLst/>
            <a:rect r="r" b="b" t="t" l="l"/>
            <a:pathLst>
              <a:path h="4114800" w="4722869">
                <a:moveTo>
                  <a:pt x="0" y="0"/>
                </a:moveTo>
                <a:lnTo>
                  <a:pt x="4722869" y="0"/>
                </a:lnTo>
                <a:lnTo>
                  <a:pt x="472286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0000"/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11476589" y="6356530"/>
            <a:ext cx="6521919" cy="2209300"/>
          </a:xfrm>
          <a:custGeom>
            <a:avLst/>
            <a:gdLst/>
            <a:ahLst/>
            <a:cxnLst/>
            <a:rect r="r" b="b" t="t" l="l"/>
            <a:pathLst>
              <a:path h="2209300" w="6521919">
                <a:moveTo>
                  <a:pt x="0" y="0"/>
                </a:moveTo>
                <a:lnTo>
                  <a:pt x="6521919" y="0"/>
                </a:lnTo>
                <a:lnTo>
                  <a:pt x="6521919" y="2209300"/>
                </a:lnTo>
                <a:lnTo>
                  <a:pt x="0" y="22093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2492821" y="5104806"/>
            <a:ext cx="5859510" cy="1984909"/>
          </a:xfrm>
          <a:custGeom>
            <a:avLst/>
            <a:gdLst/>
            <a:ahLst/>
            <a:cxnLst/>
            <a:rect r="r" b="b" t="t" l="l"/>
            <a:pathLst>
              <a:path h="1984909" w="5859510">
                <a:moveTo>
                  <a:pt x="0" y="0"/>
                </a:moveTo>
                <a:lnTo>
                  <a:pt x="5859509" y="0"/>
                </a:lnTo>
                <a:lnTo>
                  <a:pt x="5859509" y="1984909"/>
                </a:lnTo>
                <a:lnTo>
                  <a:pt x="0" y="198490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7" id="27"/>
          <p:cNvSpPr txBox="true"/>
          <p:nvPr/>
        </p:nvSpPr>
        <p:spPr>
          <a:xfrm rot="0">
            <a:off x="12489065" y="3879704"/>
            <a:ext cx="5106555" cy="1291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84"/>
              </a:lnSpc>
            </a:pPr>
            <a:r>
              <a:rPr lang="en-US" sz="2484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Los</a:t>
            </a:r>
            <a:r>
              <a:rPr lang="en-US" sz="2484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RAEE (Residuos de Aparatos Eléctricos y Electrónicos) contienen materiales valiosos y peligrosos.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3746247" y="5421071"/>
            <a:ext cx="4054637" cy="14518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84"/>
              </a:lnSpc>
            </a:pPr>
            <a:r>
              <a:rPr lang="en-US" sz="2784">
                <a:solidFill>
                  <a:srgbClr val="310045"/>
                </a:solidFill>
                <a:latin typeface="Poppins"/>
                <a:ea typeface="Poppins"/>
                <a:cs typeface="Poppins"/>
                <a:sym typeface="Poppins"/>
              </a:rPr>
              <a:t>Ch</a:t>
            </a:r>
            <a:r>
              <a:rPr lang="en-US" sz="2784">
                <a:solidFill>
                  <a:srgbClr val="310045"/>
                </a:solidFill>
                <a:latin typeface="Poppins"/>
                <a:ea typeface="Poppins"/>
                <a:cs typeface="Poppins"/>
                <a:sym typeface="Poppins"/>
              </a:rPr>
              <a:t>ile genera +168.000 toneladas al año, pero solo el 3,4 % se recicla formalmente.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2649575" y="6955029"/>
            <a:ext cx="4946046" cy="10994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84"/>
              </a:lnSpc>
            </a:pPr>
            <a:r>
              <a:rPr lang="en-US" sz="2784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Eco</a:t>
            </a:r>
            <a:r>
              <a:rPr lang="en-US" sz="2784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Electro nace para cerrar la brecha entre normativa y ciudadanía.</a:t>
            </a:r>
          </a:p>
        </p:txBody>
      </p:sp>
    </p:spTree>
  </p:cSld>
  <p:clrMapOvr>
    <a:masterClrMapping/>
  </p:clrMapOvr>
  <p:transition spd="slow">
    <p:push dir="l"/>
  </p:transition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87EB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821416" y="6081989"/>
            <a:ext cx="8232730" cy="1346869"/>
            <a:chOff x="0" y="0"/>
            <a:chExt cx="17787061" cy="290995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7787060" cy="2909951"/>
            </a:xfrm>
            <a:custGeom>
              <a:avLst/>
              <a:gdLst/>
              <a:ahLst/>
              <a:cxnLst/>
              <a:rect r="r" b="b" t="t" l="l"/>
              <a:pathLst>
                <a:path h="2909951" w="17787060">
                  <a:moveTo>
                    <a:pt x="17662601" y="2909951"/>
                  </a:moveTo>
                  <a:lnTo>
                    <a:pt x="124460" y="2909951"/>
                  </a:lnTo>
                  <a:cubicBezTo>
                    <a:pt x="55880" y="2909951"/>
                    <a:pt x="0" y="2854071"/>
                    <a:pt x="0" y="278549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7662601" y="0"/>
                  </a:lnTo>
                  <a:cubicBezTo>
                    <a:pt x="17731181" y="0"/>
                    <a:pt x="17787060" y="55880"/>
                    <a:pt x="17787060" y="124460"/>
                  </a:cubicBezTo>
                  <a:lnTo>
                    <a:pt x="17787060" y="2785491"/>
                  </a:lnTo>
                  <a:cubicBezTo>
                    <a:pt x="17787060" y="2854071"/>
                    <a:pt x="17731181" y="2909951"/>
                    <a:pt x="17662601" y="2909951"/>
                  </a:cubicBezTo>
                  <a:close/>
                </a:path>
              </a:pathLst>
            </a:custGeom>
            <a:solidFill>
              <a:srgbClr val="713489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0" y="-38161"/>
            <a:ext cx="7414486" cy="10726255"/>
          </a:xfrm>
          <a:custGeom>
            <a:avLst/>
            <a:gdLst/>
            <a:ahLst/>
            <a:cxnLst/>
            <a:rect r="r" b="b" t="t" l="l"/>
            <a:pathLst>
              <a:path h="10726255" w="7414486">
                <a:moveTo>
                  <a:pt x="0" y="0"/>
                </a:moveTo>
                <a:lnTo>
                  <a:pt x="7414486" y="0"/>
                </a:lnTo>
                <a:lnTo>
                  <a:pt x="7414486" y="10726255"/>
                </a:lnTo>
                <a:lnTo>
                  <a:pt x="0" y="107262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1203" t="0" r="-3462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7864625" y="3638036"/>
            <a:ext cx="10146313" cy="15054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2375"/>
              </a:lnSpc>
              <a:spcBef>
                <a:spcPct val="0"/>
              </a:spcBef>
            </a:pPr>
            <a:r>
              <a:rPr lang="en-US" sz="8839">
                <a:solidFill>
                  <a:srgbClr val="310045"/>
                </a:solidFill>
                <a:latin typeface="Bree Serif"/>
                <a:ea typeface="Bree Serif"/>
                <a:cs typeface="Bree Serif"/>
                <a:sym typeface="Bree Serif"/>
              </a:rPr>
              <a:t>AGRADECIMIENTOS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821416" y="6241590"/>
            <a:ext cx="8232730" cy="1027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74"/>
              </a:lnSpc>
              <a:spcBef>
                <a:spcPct val="0"/>
              </a:spcBef>
            </a:pPr>
            <a:r>
              <a:rPr lang="en-US" sz="240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Gracias al profesor Arturo Vargas, equipo docente DUOC UC y entidades que promueven innovación sostenible.</a:t>
            </a:r>
          </a:p>
        </p:txBody>
      </p:sp>
    </p:spTree>
  </p:cSld>
  <p:clrMapOvr>
    <a:masterClrMapping/>
  </p:clrMapOvr>
  <p:transition spd="slow">
    <p:push dir="l"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D5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11059" y="3997592"/>
            <a:ext cx="1839005" cy="1839005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445826" y="33348"/>
                  </a:lnTo>
                  <a:lnTo>
                    <a:pt x="491360" y="8881"/>
                  </a:lnTo>
                  <a:lnTo>
                    <a:pt x="522953" y="49652"/>
                  </a:lnTo>
                  <a:lnTo>
                    <a:pt x="572609" y="35135"/>
                  </a:lnTo>
                  <a:lnTo>
                    <a:pt x="594986" y="81548"/>
                  </a:lnTo>
                  <a:lnTo>
                    <a:pt x="646591" y="77616"/>
                  </a:lnTo>
                  <a:lnTo>
                    <a:pt x="658778" y="127641"/>
                  </a:lnTo>
                  <a:lnTo>
                    <a:pt x="710077" y="134465"/>
                  </a:lnTo>
                  <a:lnTo>
                    <a:pt x="711539" y="185918"/>
                  </a:lnTo>
                  <a:lnTo>
                    <a:pt x="760292" y="203200"/>
                  </a:lnTo>
                  <a:lnTo>
                    <a:pt x="750965" y="253830"/>
                  </a:lnTo>
                  <a:lnTo>
                    <a:pt x="795038" y="280816"/>
                  </a:lnTo>
                  <a:lnTo>
                    <a:pt x="775331" y="328411"/>
                  </a:lnTo>
                  <a:lnTo>
                    <a:pt x="812800" y="363920"/>
                  </a:lnTo>
                  <a:lnTo>
                    <a:pt x="783573" y="406400"/>
                  </a:lnTo>
                  <a:lnTo>
                    <a:pt x="812800" y="448880"/>
                  </a:lnTo>
                  <a:lnTo>
                    <a:pt x="775331" y="484389"/>
                  </a:lnTo>
                  <a:lnTo>
                    <a:pt x="795038" y="531984"/>
                  </a:lnTo>
                  <a:lnTo>
                    <a:pt x="750965" y="558970"/>
                  </a:lnTo>
                  <a:lnTo>
                    <a:pt x="760292" y="609600"/>
                  </a:lnTo>
                  <a:lnTo>
                    <a:pt x="711539" y="626882"/>
                  </a:lnTo>
                  <a:lnTo>
                    <a:pt x="710077" y="678335"/>
                  </a:lnTo>
                  <a:lnTo>
                    <a:pt x="658778" y="685159"/>
                  </a:lnTo>
                  <a:lnTo>
                    <a:pt x="646591" y="735184"/>
                  </a:lnTo>
                  <a:lnTo>
                    <a:pt x="594986" y="731252"/>
                  </a:lnTo>
                  <a:lnTo>
                    <a:pt x="572609" y="777665"/>
                  </a:lnTo>
                  <a:lnTo>
                    <a:pt x="522953" y="763148"/>
                  </a:lnTo>
                  <a:lnTo>
                    <a:pt x="491360" y="803919"/>
                  </a:lnTo>
                  <a:lnTo>
                    <a:pt x="445826" y="779452"/>
                  </a:lnTo>
                  <a:lnTo>
                    <a:pt x="406400" y="812800"/>
                  </a:lnTo>
                  <a:lnTo>
                    <a:pt x="366974" y="779452"/>
                  </a:lnTo>
                  <a:lnTo>
                    <a:pt x="321440" y="803919"/>
                  </a:lnTo>
                  <a:lnTo>
                    <a:pt x="289847" y="763148"/>
                  </a:lnTo>
                  <a:lnTo>
                    <a:pt x="240191" y="777665"/>
                  </a:lnTo>
                  <a:lnTo>
                    <a:pt x="217814" y="731252"/>
                  </a:lnTo>
                  <a:lnTo>
                    <a:pt x="166209" y="735184"/>
                  </a:lnTo>
                  <a:lnTo>
                    <a:pt x="154022" y="685159"/>
                  </a:lnTo>
                  <a:lnTo>
                    <a:pt x="102722" y="678335"/>
                  </a:lnTo>
                  <a:lnTo>
                    <a:pt x="101260" y="626882"/>
                  </a:lnTo>
                  <a:lnTo>
                    <a:pt x="52509" y="609600"/>
                  </a:lnTo>
                  <a:lnTo>
                    <a:pt x="61835" y="558970"/>
                  </a:lnTo>
                  <a:lnTo>
                    <a:pt x="17762" y="531984"/>
                  </a:lnTo>
                  <a:lnTo>
                    <a:pt x="37469" y="484389"/>
                  </a:lnTo>
                  <a:lnTo>
                    <a:pt x="0" y="448880"/>
                  </a:lnTo>
                  <a:lnTo>
                    <a:pt x="29227" y="406400"/>
                  </a:lnTo>
                  <a:lnTo>
                    <a:pt x="0" y="363920"/>
                  </a:lnTo>
                  <a:lnTo>
                    <a:pt x="37469" y="328411"/>
                  </a:lnTo>
                  <a:lnTo>
                    <a:pt x="17762" y="280816"/>
                  </a:lnTo>
                  <a:lnTo>
                    <a:pt x="61835" y="253830"/>
                  </a:lnTo>
                  <a:lnTo>
                    <a:pt x="52509" y="203200"/>
                  </a:lnTo>
                  <a:lnTo>
                    <a:pt x="101260" y="185918"/>
                  </a:lnTo>
                  <a:lnTo>
                    <a:pt x="102722" y="134465"/>
                  </a:lnTo>
                  <a:lnTo>
                    <a:pt x="154022" y="127641"/>
                  </a:lnTo>
                  <a:lnTo>
                    <a:pt x="166209" y="77616"/>
                  </a:lnTo>
                  <a:lnTo>
                    <a:pt x="217814" y="81548"/>
                  </a:lnTo>
                  <a:lnTo>
                    <a:pt x="240191" y="35135"/>
                  </a:lnTo>
                  <a:lnTo>
                    <a:pt x="289847" y="49652"/>
                  </a:lnTo>
                  <a:lnTo>
                    <a:pt x="321440" y="8881"/>
                  </a:lnTo>
                  <a:lnTo>
                    <a:pt x="366974" y="33348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713489"/>
            </a:solidFill>
            <a:ln w="476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152400" y="28575"/>
              <a:ext cx="5080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879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5984782" y="3997592"/>
            <a:ext cx="1839005" cy="1839005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445826" y="33348"/>
                  </a:lnTo>
                  <a:lnTo>
                    <a:pt x="491360" y="8881"/>
                  </a:lnTo>
                  <a:lnTo>
                    <a:pt x="522953" y="49652"/>
                  </a:lnTo>
                  <a:lnTo>
                    <a:pt x="572609" y="35135"/>
                  </a:lnTo>
                  <a:lnTo>
                    <a:pt x="594986" y="81548"/>
                  </a:lnTo>
                  <a:lnTo>
                    <a:pt x="646591" y="77616"/>
                  </a:lnTo>
                  <a:lnTo>
                    <a:pt x="658778" y="127641"/>
                  </a:lnTo>
                  <a:lnTo>
                    <a:pt x="710077" y="134465"/>
                  </a:lnTo>
                  <a:lnTo>
                    <a:pt x="711539" y="185918"/>
                  </a:lnTo>
                  <a:lnTo>
                    <a:pt x="760292" y="203200"/>
                  </a:lnTo>
                  <a:lnTo>
                    <a:pt x="750965" y="253830"/>
                  </a:lnTo>
                  <a:lnTo>
                    <a:pt x="795038" y="280816"/>
                  </a:lnTo>
                  <a:lnTo>
                    <a:pt x="775331" y="328411"/>
                  </a:lnTo>
                  <a:lnTo>
                    <a:pt x="812800" y="363920"/>
                  </a:lnTo>
                  <a:lnTo>
                    <a:pt x="783573" y="406400"/>
                  </a:lnTo>
                  <a:lnTo>
                    <a:pt x="812800" y="448880"/>
                  </a:lnTo>
                  <a:lnTo>
                    <a:pt x="775331" y="484389"/>
                  </a:lnTo>
                  <a:lnTo>
                    <a:pt x="795038" y="531984"/>
                  </a:lnTo>
                  <a:lnTo>
                    <a:pt x="750965" y="558970"/>
                  </a:lnTo>
                  <a:lnTo>
                    <a:pt x="760292" y="609600"/>
                  </a:lnTo>
                  <a:lnTo>
                    <a:pt x="711539" y="626882"/>
                  </a:lnTo>
                  <a:lnTo>
                    <a:pt x="710077" y="678335"/>
                  </a:lnTo>
                  <a:lnTo>
                    <a:pt x="658778" y="685159"/>
                  </a:lnTo>
                  <a:lnTo>
                    <a:pt x="646591" y="735184"/>
                  </a:lnTo>
                  <a:lnTo>
                    <a:pt x="594986" y="731252"/>
                  </a:lnTo>
                  <a:lnTo>
                    <a:pt x="572609" y="777665"/>
                  </a:lnTo>
                  <a:lnTo>
                    <a:pt x="522953" y="763148"/>
                  </a:lnTo>
                  <a:lnTo>
                    <a:pt x="491360" y="803919"/>
                  </a:lnTo>
                  <a:lnTo>
                    <a:pt x="445826" y="779452"/>
                  </a:lnTo>
                  <a:lnTo>
                    <a:pt x="406400" y="812800"/>
                  </a:lnTo>
                  <a:lnTo>
                    <a:pt x="366974" y="779452"/>
                  </a:lnTo>
                  <a:lnTo>
                    <a:pt x="321440" y="803919"/>
                  </a:lnTo>
                  <a:lnTo>
                    <a:pt x="289847" y="763148"/>
                  </a:lnTo>
                  <a:lnTo>
                    <a:pt x="240191" y="777665"/>
                  </a:lnTo>
                  <a:lnTo>
                    <a:pt x="217814" y="731252"/>
                  </a:lnTo>
                  <a:lnTo>
                    <a:pt x="166209" y="735184"/>
                  </a:lnTo>
                  <a:lnTo>
                    <a:pt x="154022" y="685159"/>
                  </a:lnTo>
                  <a:lnTo>
                    <a:pt x="102722" y="678335"/>
                  </a:lnTo>
                  <a:lnTo>
                    <a:pt x="101260" y="626882"/>
                  </a:lnTo>
                  <a:lnTo>
                    <a:pt x="52509" y="609600"/>
                  </a:lnTo>
                  <a:lnTo>
                    <a:pt x="61835" y="558970"/>
                  </a:lnTo>
                  <a:lnTo>
                    <a:pt x="17762" y="531984"/>
                  </a:lnTo>
                  <a:lnTo>
                    <a:pt x="37469" y="484389"/>
                  </a:lnTo>
                  <a:lnTo>
                    <a:pt x="0" y="448880"/>
                  </a:lnTo>
                  <a:lnTo>
                    <a:pt x="29227" y="406400"/>
                  </a:lnTo>
                  <a:lnTo>
                    <a:pt x="0" y="363920"/>
                  </a:lnTo>
                  <a:lnTo>
                    <a:pt x="37469" y="328411"/>
                  </a:lnTo>
                  <a:lnTo>
                    <a:pt x="17762" y="280816"/>
                  </a:lnTo>
                  <a:lnTo>
                    <a:pt x="61835" y="253830"/>
                  </a:lnTo>
                  <a:lnTo>
                    <a:pt x="52509" y="203200"/>
                  </a:lnTo>
                  <a:lnTo>
                    <a:pt x="101260" y="185918"/>
                  </a:lnTo>
                  <a:lnTo>
                    <a:pt x="102722" y="134465"/>
                  </a:lnTo>
                  <a:lnTo>
                    <a:pt x="154022" y="127641"/>
                  </a:lnTo>
                  <a:lnTo>
                    <a:pt x="166209" y="77616"/>
                  </a:lnTo>
                  <a:lnTo>
                    <a:pt x="217814" y="81548"/>
                  </a:lnTo>
                  <a:lnTo>
                    <a:pt x="240191" y="35135"/>
                  </a:lnTo>
                  <a:lnTo>
                    <a:pt x="289847" y="49652"/>
                  </a:lnTo>
                  <a:lnTo>
                    <a:pt x="321440" y="8881"/>
                  </a:lnTo>
                  <a:lnTo>
                    <a:pt x="366974" y="33348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713489"/>
            </a:solidFill>
            <a:ln w="476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152400" y="28575"/>
              <a:ext cx="5080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879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0461359" y="3997592"/>
            <a:ext cx="1839005" cy="1839005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445826" y="33348"/>
                  </a:lnTo>
                  <a:lnTo>
                    <a:pt x="491360" y="8881"/>
                  </a:lnTo>
                  <a:lnTo>
                    <a:pt x="522953" y="49652"/>
                  </a:lnTo>
                  <a:lnTo>
                    <a:pt x="572609" y="35135"/>
                  </a:lnTo>
                  <a:lnTo>
                    <a:pt x="594986" y="81548"/>
                  </a:lnTo>
                  <a:lnTo>
                    <a:pt x="646591" y="77616"/>
                  </a:lnTo>
                  <a:lnTo>
                    <a:pt x="658778" y="127641"/>
                  </a:lnTo>
                  <a:lnTo>
                    <a:pt x="710077" y="134465"/>
                  </a:lnTo>
                  <a:lnTo>
                    <a:pt x="711539" y="185918"/>
                  </a:lnTo>
                  <a:lnTo>
                    <a:pt x="760292" y="203200"/>
                  </a:lnTo>
                  <a:lnTo>
                    <a:pt x="750965" y="253830"/>
                  </a:lnTo>
                  <a:lnTo>
                    <a:pt x="795038" y="280816"/>
                  </a:lnTo>
                  <a:lnTo>
                    <a:pt x="775331" y="328411"/>
                  </a:lnTo>
                  <a:lnTo>
                    <a:pt x="812800" y="363920"/>
                  </a:lnTo>
                  <a:lnTo>
                    <a:pt x="783573" y="406400"/>
                  </a:lnTo>
                  <a:lnTo>
                    <a:pt x="812800" y="448880"/>
                  </a:lnTo>
                  <a:lnTo>
                    <a:pt x="775331" y="484389"/>
                  </a:lnTo>
                  <a:lnTo>
                    <a:pt x="795038" y="531984"/>
                  </a:lnTo>
                  <a:lnTo>
                    <a:pt x="750965" y="558970"/>
                  </a:lnTo>
                  <a:lnTo>
                    <a:pt x="760292" y="609600"/>
                  </a:lnTo>
                  <a:lnTo>
                    <a:pt x="711539" y="626882"/>
                  </a:lnTo>
                  <a:lnTo>
                    <a:pt x="710077" y="678335"/>
                  </a:lnTo>
                  <a:lnTo>
                    <a:pt x="658778" y="685159"/>
                  </a:lnTo>
                  <a:lnTo>
                    <a:pt x="646591" y="735184"/>
                  </a:lnTo>
                  <a:lnTo>
                    <a:pt x="594986" y="731252"/>
                  </a:lnTo>
                  <a:lnTo>
                    <a:pt x="572609" y="777665"/>
                  </a:lnTo>
                  <a:lnTo>
                    <a:pt x="522953" y="763148"/>
                  </a:lnTo>
                  <a:lnTo>
                    <a:pt x="491360" y="803919"/>
                  </a:lnTo>
                  <a:lnTo>
                    <a:pt x="445826" y="779452"/>
                  </a:lnTo>
                  <a:lnTo>
                    <a:pt x="406400" y="812800"/>
                  </a:lnTo>
                  <a:lnTo>
                    <a:pt x="366974" y="779452"/>
                  </a:lnTo>
                  <a:lnTo>
                    <a:pt x="321440" y="803919"/>
                  </a:lnTo>
                  <a:lnTo>
                    <a:pt x="289847" y="763148"/>
                  </a:lnTo>
                  <a:lnTo>
                    <a:pt x="240191" y="777665"/>
                  </a:lnTo>
                  <a:lnTo>
                    <a:pt x="217814" y="731252"/>
                  </a:lnTo>
                  <a:lnTo>
                    <a:pt x="166209" y="735184"/>
                  </a:lnTo>
                  <a:lnTo>
                    <a:pt x="154022" y="685159"/>
                  </a:lnTo>
                  <a:lnTo>
                    <a:pt x="102722" y="678335"/>
                  </a:lnTo>
                  <a:lnTo>
                    <a:pt x="101260" y="626882"/>
                  </a:lnTo>
                  <a:lnTo>
                    <a:pt x="52509" y="609600"/>
                  </a:lnTo>
                  <a:lnTo>
                    <a:pt x="61835" y="558970"/>
                  </a:lnTo>
                  <a:lnTo>
                    <a:pt x="17762" y="531984"/>
                  </a:lnTo>
                  <a:lnTo>
                    <a:pt x="37469" y="484389"/>
                  </a:lnTo>
                  <a:lnTo>
                    <a:pt x="0" y="448880"/>
                  </a:lnTo>
                  <a:lnTo>
                    <a:pt x="29227" y="406400"/>
                  </a:lnTo>
                  <a:lnTo>
                    <a:pt x="0" y="363920"/>
                  </a:lnTo>
                  <a:lnTo>
                    <a:pt x="37469" y="328411"/>
                  </a:lnTo>
                  <a:lnTo>
                    <a:pt x="17762" y="280816"/>
                  </a:lnTo>
                  <a:lnTo>
                    <a:pt x="61835" y="253830"/>
                  </a:lnTo>
                  <a:lnTo>
                    <a:pt x="52509" y="203200"/>
                  </a:lnTo>
                  <a:lnTo>
                    <a:pt x="101260" y="185918"/>
                  </a:lnTo>
                  <a:lnTo>
                    <a:pt x="102722" y="134465"/>
                  </a:lnTo>
                  <a:lnTo>
                    <a:pt x="154022" y="127641"/>
                  </a:lnTo>
                  <a:lnTo>
                    <a:pt x="166209" y="77616"/>
                  </a:lnTo>
                  <a:lnTo>
                    <a:pt x="217814" y="81548"/>
                  </a:lnTo>
                  <a:lnTo>
                    <a:pt x="240191" y="35135"/>
                  </a:lnTo>
                  <a:lnTo>
                    <a:pt x="289847" y="49652"/>
                  </a:lnTo>
                  <a:lnTo>
                    <a:pt x="321440" y="8881"/>
                  </a:lnTo>
                  <a:lnTo>
                    <a:pt x="366974" y="33348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713489"/>
            </a:solidFill>
            <a:ln w="476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152400" y="28575"/>
              <a:ext cx="5080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879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4937936" y="3997592"/>
            <a:ext cx="1839005" cy="1839005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445826" y="33348"/>
                  </a:lnTo>
                  <a:lnTo>
                    <a:pt x="491360" y="8881"/>
                  </a:lnTo>
                  <a:lnTo>
                    <a:pt x="522953" y="49652"/>
                  </a:lnTo>
                  <a:lnTo>
                    <a:pt x="572609" y="35135"/>
                  </a:lnTo>
                  <a:lnTo>
                    <a:pt x="594986" y="81548"/>
                  </a:lnTo>
                  <a:lnTo>
                    <a:pt x="646591" y="77616"/>
                  </a:lnTo>
                  <a:lnTo>
                    <a:pt x="658778" y="127641"/>
                  </a:lnTo>
                  <a:lnTo>
                    <a:pt x="710077" y="134465"/>
                  </a:lnTo>
                  <a:lnTo>
                    <a:pt x="711539" y="185918"/>
                  </a:lnTo>
                  <a:lnTo>
                    <a:pt x="760292" y="203200"/>
                  </a:lnTo>
                  <a:lnTo>
                    <a:pt x="750965" y="253830"/>
                  </a:lnTo>
                  <a:lnTo>
                    <a:pt x="795038" y="280816"/>
                  </a:lnTo>
                  <a:lnTo>
                    <a:pt x="775331" y="328411"/>
                  </a:lnTo>
                  <a:lnTo>
                    <a:pt x="812800" y="363920"/>
                  </a:lnTo>
                  <a:lnTo>
                    <a:pt x="783573" y="406400"/>
                  </a:lnTo>
                  <a:lnTo>
                    <a:pt x="812800" y="448880"/>
                  </a:lnTo>
                  <a:lnTo>
                    <a:pt x="775331" y="484389"/>
                  </a:lnTo>
                  <a:lnTo>
                    <a:pt x="795038" y="531984"/>
                  </a:lnTo>
                  <a:lnTo>
                    <a:pt x="750965" y="558970"/>
                  </a:lnTo>
                  <a:lnTo>
                    <a:pt x="760292" y="609600"/>
                  </a:lnTo>
                  <a:lnTo>
                    <a:pt x="711539" y="626882"/>
                  </a:lnTo>
                  <a:lnTo>
                    <a:pt x="710077" y="678335"/>
                  </a:lnTo>
                  <a:lnTo>
                    <a:pt x="658778" y="685159"/>
                  </a:lnTo>
                  <a:lnTo>
                    <a:pt x="646591" y="735184"/>
                  </a:lnTo>
                  <a:lnTo>
                    <a:pt x="594986" y="731252"/>
                  </a:lnTo>
                  <a:lnTo>
                    <a:pt x="572609" y="777665"/>
                  </a:lnTo>
                  <a:lnTo>
                    <a:pt x="522953" y="763148"/>
                  </a:lnTo>
                  <a:lnTo>
                    <a:pt x="491360" y="803919"/>
                  </a:lnTo>
                  <a:lnTo>
                    <a:pt x="445826" y="779452"/>
                  </a:lnTo>
                  <a:lnTo>
                    <a:pt x="406400" y="812800"/>
                  </a:lnTo>
                  <a:lnTo>
                    <a:pt x="366974" y="779452"/>
                  </a:lnTo>
                  <a:lnTo>
                    <a:pt x="321440" y="803919"/>
                  </a:lnTo>
                  <a:lnTo>
                    <a:pt x="289847" y="763148"/>
                  </a:lnTo>
                  <a:lnTo>
                    <a:pt x="240191" y="777665"/>
                  </a:lnTo>
                  <a:lnTo>
                    <a:pt x="217814" y="731252"/>
                  </a:lnTo>
                  <a:lnTo>
                    <a:pt x="166209" y="735184"/>
                  </a:lnTo>
                  <a:lnTo>
                    <a:pt x="154022" y="685159"/>
                  </a:lnTo>
                  <a:lnTo>
                    <a:pt x="102722" y="678335"/>
                  </a:lnTo>
                  <a:lnTo>
                    <a:pt x="101260" y="626882"/>
                  </a:lnTo>
                  <a:lnTo>
                    <a:pt x="52509" y="609600"/>
                  </a:lnTo>
                  <a:lnTo>
                    <a:pt x="61835" y="558970"/>
                  </a:lnTo>
                  <a:lnTo>
                    <a:pt x="17762" y="531984"/>
                  </a:lnTo>
                  <a:lnTo>
                    <a:pt x="37469" y="484389"/>
                  </a:lnTo>
                  <a:lnTo>
                    <a:pt x="0" y="448880"/>
                  </a:lnTo>
                  <a:lnTo>
                    <a:pt x="29227" y="406400"/>
                  </a:lnTo>
                  <a:lnTo>
                    <a:pt x="0" y="363920"/>
                  </a:lnTo>
                  <a:lnTo>
                    <a:pt x="37469" y="328411"/>
                  </a:lnTo>
                  <a:lnTo>
                    <a:pt x="17762" y="280816"/>
                  </a:lnTo>
                  <a:lnTo>
                    <a:pt x="61835" y="253830"/>
                  </a:lnTo>
                  <a:lnTo>
                    <a:pt x="52509" y="203200"/>
                  </a:lnTo>
                  <a:lnTo>
                    <a:pt x="101260" y="185918"/>
                  </a:lnTo>
                  <a:lnTo>
                    <a:pt x="102722" y="134465"/>
                  </a:lnTo>
                  <a:lnTo>
                    <a:pt x="154022" y="127641"/>
                  </a:lnTo>
                  <a:lnTo>
                    <a:pt x="166209" y="77616"/>
                  </a:lnTo>
                  <a:lnTo>
                    <a:pt x="217814" y="81548"/>
                  </a:lnTo>
                  <a:lnTo>
                    <a:pt x="240191" y="35135"/>
                  </a:lnTo>
                  <a:lnTo>
                    <a:pt x="289847" y="49652"/>
                  </a:lnTo>
                  <a:lnTo>
                    <a:pt x="321440" y="8881"/>
                  </a:lnTo>
                  <a:lnTo>
                    <a:pt x="366974" y="33348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713489"/>
            </a:solidFill>
            <a:ln w="476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152400" y="28575"/>
              <a:ext cx="5080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8796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6286430" y="4327088"/>
            <a:ext cx="1238563" cy="1180013"/>
          </a:xfrm>
          <a:custGeom>
            <a:avLst/>
            <a:gdLst/>
            <a:ahLst/>
            <a:cxnLst/>
            <a:rect r="r" b="b" t="t" l="l"/>
            <a:pathLst>
              <a:path h="1180013" w="1238563">
                <a:moveTo>
                  <a:pt x="0" y="0"/>
                </a:moveTo>
                <a:lnTo>
                  <a:pt x="1238563" y="0"/>
                </a:lnTo>
                <a:lnTo>
                  <a:pt x="1238563" y="1180012"/>
                </a:lnTo>
                <a:lnTo>
                  <a:pt x="0" y="11800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5336795" y="4488666"/>
            <a:ext cx="1041287" cy="947911"/>
          </a:xfrm>
          <a:custGeom>
            <a:avLst/>
            <a:gdLst/>
            <a:ahLst/>
            <a:cxnLst/>
            <a:rect r="r" b="b" t="t" l="l"/>
            <a:pathLst>
              <a:path h="947911" w="1041287">
                <a:moveTo>
                  <a:pt x="0" y="0"/>
                </a:moveTo>
                <a:lnTo>
                  <a:pt x="1041287" y="0"/>
                </a:lnTo>
                <a:lnTo>
                  <a:pt x="1041287" y="947911"/>
                </a:lnTo>
                <a:lnTo>
                  <a:pt x="0" y="94791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2036417" y="4469202"/>
            <a:ext cx="788290" cy="895784"/>
          </a:xfrm>
          <a:custGeom>
            <a:avLst/>
            <a:gdLst/>
            <a:ahLst/>
            <a:cxnLst/>
            <a:rect r="r" b="b" t="t" l="l"/>
            <a:pathLst>
              <a:path h="895784" w="788290">
                <a:moveTo>
                  <a:pt x="0" y="0"/>
                </a:moveTo>
                <a:lnTo>
                  <a:pt x="788290" y="0"/>
                </a:lnTo>
                <a:lnTo>
                  <a:pt x="788290" y="895784"/>
                </a:lnTo>
                <a:lnTo>
                  <a:pt x="0" y="89578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0891425" y="4469202"/>
            <a:ext cx="978873" cy="875646"/>
          </a:xfrm>
          <a:custGeom>
            <a:avLst/>
            <a:gdLst/>
            <a:ahLst/>
            <a:cxnLst/>
            <a:rect r="r" b="b" t="t" l="l"/>
            <a:pathLst>
              <a:path h="875646" w="978873">
                <a:moveTo>
                  <a:pt x="0" y="0"/>
                </a:moveTo>
                <a:lnTo>
                  <a:pt x="978873" y="0"/>
                </a:lnTo>
                <a:lnTo>
                  <a:pt x="978873" y="875646"/>
                </a:lnTo>
                <a:lnTo>
                  <a:pt x="0" y="87564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3350064" y="294261"/>
            <a:ext cx="11515456" cy="3067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328"/>
              </a:lnSpc>
              <a:spcBef>
                <a:spcPct val="0"/>
              </a:spcBef>
            </a:pPr>
            <a:r>
              <a:rPr lang="en-US" sz="8806">
                <a:solidFill>
                  <a:srgbClr val="713489"/>
                </a:solidFill>
                <a:latin typeface="Bree Serif"/>
                <a:ea typeface="Bree Serif"/>
                <a:cs typeface="Bree Serif"/>
                <a:sym typeface="Bree Serif"/>
              </a:rPr>
              <a:t>VISIÓN I</a:t>
            </a:r>
            <a:r>
              <a:rPr lang="en-US" sz="8806">
                <a:solidFill>
                  <a:srgbClr val="713489"/>
                </a:solidFill>
                <a:latin typeface="Bree Serif"/>
                <a:ea typeface="Bree Serif"/>
                <a:cs typeface="Bree Serif"/>
                <a:sym typeface="Bree Serif"/>
              </a:rPr>
              <a:t>NSTITUCIONAL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439923" y="6110849"/>
            <a:ext cx="3981277" cy="11960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23"/>
              </a:lnSpc>
            </a:pPr>
            <a:r>
              <a:rPr lang="en-US" sz="223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Integ</a:t>
            </a:r>
            <a:r>
              <a:rPr lang="en-US" sz="223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ración entre tecnología avanzada y sostenibilidad ambiental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4913645" y="6110849"/>
            <a:ext cx="3981277" cy="11960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23"/>
              </a:lnSpc>
            </a:pPr>
            <a:r>
              <a:rPr lang="en-US" sz="223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Des</a:t>
            </a:r>
            <a:r>
              <a:rPr lang="en-US" sz="223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arrollo de soluciones que minimizan el impacto ecológico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390223" y="6110849"/>
            <a:ext cx="3981277" cy="11815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23"/>
              </a:lnSpc>
            </a:pPr>
            <a:r>
              <a:rPr lang="en-US" sz="223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Comp</a:t>
            </a:r>
            <a:r>
              <a:rPr lang="en-US" sz="223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romiso con la economía circular y energías renovables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3866800" y="6110849"/>
            <a:ext cx="3981277" cy="11960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23"/>
              </a:lnSpc>
            </a:pPr>
            <a:r>
              <a:rPr lang="en-US" sz="223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</a:t>
            </a:r>
            <a:r>
              <a:rPr lang="en-US" sz="223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olaboración con comunidades, empresas y gobiernos</a:t>
            </a:r>
          </a:p>
        </p:txBody>
      </p:sp>
      <p:sp>
        <p:nvSpPr>
          <p:cNvPr name="Freeform 23" id="23"/>
          <p:cNvSpPr/>
          <p:nvPr/>
        </p:nvSpPr>
        <p:spPr>
          <a:xfrm flipH="false" flipV="false" rot="0">
            <a:off x="14415506" y="-753185"/>
            <a:ext cx="4722869" cy="4114800"/>
          </a:xfrm>
          <a:custGeom>
            <a:avLst/>
            <a:gdLst/>
            <a:ahLst/>
            <a:cxnLst/>
            <a:rect r="r" b="b" t="t" l="l"/>
            <a:pathLst>
              <a:path h="4114800" w="4722869">
                <a:moveTo>
                  <a:pt x="0" y="0"/>
                </a:moveTo>
                <a:lnTo>
                  <a:pt x="4722869" y="0"/>
                </a:lnTo>
                <a:lnTo>
                  <a:pt x="472286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30000"/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6746357" y="8135550"/>
            <a:ext cx="4722869" cy="4114800"/>
          </a:xfrm>
          <a:custGeom>
            <a:avLst/>
            <a:gdLst/>
            <a:ahLst/>
            <a:cxnLst/>
            <a:rect r="r" b="b" t="t" l="l"/>
            <a:pathLst>
              <a:path h="4114800" w="4722869">
                <a:moveTo>
                  <a:pt x="0" y="0"/>
                </a:moveTo>
                <a:lnTo>
                  <a:pt x="4722870" y="0"/>
                </a:lnTo>
                <a:lnTo>
                  <a:pt x="472287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30000"/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8485183">
            <a:off x="-1332735" y="-1140766"/>
            <a:ext cx="4722869" cy="4114800"/>
          </a:xfrm>
          <a:custGeom>
            <a:avLst/>
            <a:gdLst/>
            <a:ahLst/>
            <a:cxnLst/>
            <a:rect r="r" b="b" t="t" l="l"/>
            <a:pathLst>
              <a:path h="4114800" w="4722869">
                <a:moveTo>
                  <a:pt x="0" y="0"/>
                </a:moveTo>
                <a:lnTo>
                  <a:pt x="4722870" y="0"/>
                </a:lnTo>
                <a:lnTo>
                  <a:pt x="472287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30000"/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push dir="l"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87EB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105970" y="6822710"/>
            <a:ext cx="4076061" cy="1784215"/>
            <a:chOff x="0" y="0"/>
            <a:chExt cx="8806451" cy="385484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806452" cy="3854849"/>
            </a:xfrm>
            <a:custGeom>
              <a:avLst/>
              <a:gdLst/>
              <a:ahLst/>
              <a:cxnLst/>
              <a:rect r="r" b="b" t="t" l="l"/>
              <a:pathLst>
                <a:path h="3854849" w="8806452">
                  <a:moveTo>
                    <a:pt x="8681991" y="3854849"/>
                  </a:moveTo>
                  <a:lnTo>
                    <a:pt x="124460" y="3854849"/>
                  </a:lnTo>
                  <a:cubicBezTo>
                    <a:pt x="55880" y="3854849"/>
                    <a:pt x="0" y="3798969"/>
                    <a:pt x="0" y="373038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8681992" y="0"/>
                  </a:lnTo>
                  <a:cubicBezTo>
                    <a:pt x="8750571" y="0"/>
                    <a:pt x="8806452" y="55880"/>
                    <a:pt x="8806452" y="124460"/>
                  </a:cubicBezTo>
                  <a:lnTo>
                    <a:pt x="8806452" y="3730389"/>
                  </a:lnTo>
                  <a:cubicBezTo>
                    <a:pt x="8806452" y="3798969"/>
                    <a:pt x="8750571" y="3854849"/>
                    <a:pt x="8681992" y="3854849"/>
                  </a:cubicBezTo>
                  <a:close/>
                </a:path>
              </a:pathLst>
            </a:custGeom>
            <a:solidFill>
              <a:srgbClr val="E2A9F1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2742544" y="6822710"/>
            <a:ext cx="4076061" cy="1784215"/>
            <a:chOff x="0" y="0"/>
            <a:chExt cx="8806451" cy="385484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806452" cy="3854849"/>
            </a:xfrm>
            <a:custGeom>
              <a:avLst/>
              <a:gdLst/>
              <a:ahLst/>
              <a:cxnLst/>
              <a:rect r="r" b="b" t="t" l="l"/>
              <a:pathLst>
                <a:path h="3854849" w="8806452">
                  <a:moveTo>
                    <a:pt x="8681991" y="3854849"/>
                  </a:moveTo>
                  <a:lnTo>
                    <a:pt x="124460" y="3854849"/>
                  </a:lnTo>
                  <a:cubicBezTo>
                    <a:pt x="55880" y="3854849"/>
                    <a:pt x="0" y="3798969"/>
                    <a:pt x="0" y="373038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8681992" y="0"/>
                  </a:lnTo>
                  <a:cubicBezTo>
                    <a:pt x="8750571" y="0"/>
                    <a:pt x="8806452" y="55880"/>
                    <a:pt x="8806452" y="124460"/>
                  </a:cubicBezTo>
                  <a:lnTo>
                    <a:pt x="8806452" y="3730389"/>
                  </a:lnTo>
                  <a:cubicBezTo>
                    <a:pt x="8806452" y="3798969"/>
                    <a:pt x="8750571" y="3854849"/>
                    <a:pt x="8681992" y="3854849"/>
                  </a:cubicBezTo>
                  <a:close/>
                </a:path>
              </a:pathLst>
            </a:custGeom>
            <a:solidFill>
              <a:srgbClr val="E2A9F1"/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1467809" y="3007694"/>
            <a:ext cx="4076061" cy="3452084"/>
          </a:xfrm>
          <a:custGeom>
            <a:avLst/>
            <a:gdLst/>
            <a:ahLst/>
            <a:cxnLst/>
            <a:rect r="r" b="b" t="t" l="l"/>
            <a:pathLst>
              <a:path h="3452084" w="4076061">
                <a:moveTo>
                  <a:pt x="0" y="0"/>
                </a:moveTo>
                <a:lnTo>
                  <a:pt x="4076061" y="0"/>
                </a:lnTo>
                <a:lnTo>
                  <a:pt x="4076061" y="3452084"/>
                </a:lnTo>
                <a:lnTo>
                  <a:pt x="0" y="34520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3684" r="-43977" b="-90523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467809" y="6822710"/>
            <a:ext cx="4076061" cy="1784215"/>
            <a:chOff x="0" y="0"/>
            <a:chExt cx="8806451" cy="385484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806452" cy="3854849"/>
            </a:xfrm>
            <a:custGeom>
              <a:avLst/>
              <a:gdLst/>
              <a:ahLst/>
              <a:cxnLst/>
              <a:rect r="r" b="b" t="t" l="l"/>
              <a:pathLst>
                <a:path h="3854849" w="8806452">
                  <a:moveTo>
                    <a:pt x="8681991" y="3854849"/>
                  </a:moveTo>
                  <a:lnTo>
                    <a:pt x="124460" y="3854849"/>
                  </a:lnTo>
                  <a:cubicBezTo>
                    <a:pt x="55880" y="3854849"/>
                    <a:pt x="0" y="3798969"/>
                    <a:pt x="0" y="373038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8681992" y="0"/>
                  </a:lnTo>
                  <a:cubicBezTo>
                    <a:pt x="8750571" y="0"/>
                    <a:pt x="8806452" y="55880"/>
                    <a:pt x="8806452" y="124460"/>
                  </a:cubicBezTo>
                  <a:lnTo>
                    <a:pt x="8806452" y="3730389"/>
                  </a:lnTo>
                  <a:cubicBezTo>
                    <a:pt x="8806452" y="3798969"/>
                    <a:pt x="8750571" y="3854849"/>
                    <a:pt x="8681992" y="3854849"/>
                  </a:cubicBezTo>
                  <a:close/>
                </a:path>
              </a:pathLst>
            </a:custGeom>
            <a:solidFill>
              <a:srgbClr val="E2A9F1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1467809" y="2992935"/>
            <a:ext cx="4076061" cy="3466842"/>
            <a:chOff x="0" y="0"/>
            <a:chExt cx="955631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955631" cy="812800"/>
            </a:xfrm>
            <a:custGeom>
              <a:avLst/>
              <a:gdLst/>
              <a:ahLst/>
              <a:cxnLst/>
              <a:rect r="r" b="b" t="t" l="l"/>
              <a:pathLst>
                <a:path h="812800" w="955631">
                  <a:moveTo>
                    <a:pt x="0" y="0"/>
                  </a:moveTo>
                  <a:lnTo>
                    <a:pt x="955631" y="0"/>
                  </a:lnTo>
                  <a:lnTo>
                    <a:pt x="955631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3"/>
              <a:stretch>
                <a:fillRect l="0" t="-164200" r="-55406" b="-60626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2949305" y="2895087"/>
            <a:ext cx="3662538" cy="3662538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-27000"/>
              </a:stretch>
            </a:blip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7105970" y="2843500"/>
            <a:ext cx="3616278" cy="3616278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5"/>
              <a:stretch>
                <a:fillRect l="0" t="-6331" r="0" b="-6331"/>
              </a:stretch>
            </a:blip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2073657" y="690956"/>
            <a:ext cx="13215444" cy="110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  <a:spcBef>
                <a:spcPct val="0"/>
              </a:spcBef>
            </a:pPr>
            <a:r>
              <a:rPr lang="en-US" sz="6399">
                <a:solidFill>
                  <a:srgbClr val="310045"/>
                </a:solidFill>
                <a:latin typeface="Bree Serif"/>
                <a:ea typeface="Bree Serif"/>
                <a:cs typeface="Bree Serif"/>
                <a:sym typeface="Bree Serif"/>
              </a:rPr>
              <a:t>CONOCÉ A NUESTRO EQUIPO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565753" y="7277111"/>
            <a:ext cx="3156495" cy="8087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98"/>
              </a:lnSpc>
            </a:pPr>
            <a:r>
              <a:rPr lang="en-US" sz="2284">
                <a:solidFill>
                  <a:srgbClr val="310045"/>
                </a:solidFill>
                <a:latin typeface="Poppins"/>
                <a:ea typeface="Poppins"/>
                <a:cs typeface="Poppins"/>
                <a:sym typeface="Poppins"/>
              </a:rPr>
              <a:t>Gabriela Gómez</a:t>
            </a:r>
          </a:p>
          <a:p>
            <a:pPr algn="ctr">
              <a:lnSpc>
                <a:spcPts val="3198"/>
              </a:lnSpc>
              <a:spcBef>
                <a:spcPct val="0"/>
              </a:spcBef>
            </a:pPr>
            <a:r>
              <a:rPr lang="en-US" sz="2284">
                <a:solidFill>
                  <a:srgbClr val="310045"/>
                </a:solidFill>
                <a:latin typeface="Poppins"/>
                <a:ea typeface="Poppins"/>
                <a:cs typeface="Poppins"/>
                <a:sym typeface="Poppins"/>
              </a:rPr>
              <a:t>Product Owner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3202327" y="7077086"/>
            <a:ext cx="3156495" cy="12087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98"/>
              </a:lnSpc>
            </a:pPr>
            <a:r>
              <a:rPr lang="en-US" sz="2284">
                <a:solidFill>
                  <a:srgbClr val="310045"/>
                </a:solidFill>
                <a:latin typeface="Poppins"/>
                <a:ea typeface="Poppins"/>
                <a:cs typeface="Poppins"/>
                <a:sym typeface="Poppins"/>
              </a:rPr>
              <a:t>Ignacia Arancibia</a:t>
            </a:r>
          </a:p>
          <a:p>
            <a:pPr algn="ctr">
              <a:lnSpc>
                <a:spcPts val="3198"/>
              </a:lnSpc>
              <a:spcBef>
                <a:spcPct val="0"/>
              </a:spcBef>
            </a:pPr>
            <a:r>
              <a:rPr lang="en-US" sz="2284">
                <a:solidFill>
                  <a:srgbClr val="310045"/>
                </a:solidFill>
                <a:latin typeface="Poppins"/>
                <a:ea typeface="Poppins"/>
                <a:cs typeface="Poppins"/>
                <a:sym typeface="Poppins"/>
              </a:rPr>
              <a:t>Analista de Requerimientos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927592" y="7277111"/>
            <a:ext cx="3156495" cy="8087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98"/>
              </a:lnSpc>
            </a:pPr>
            <a:r>
              <a:rPr lang="en-US" sz="2284">
                <a:solidFill>
                  <a:srgbClr val="310045"/>
                </a:solidFill>
                <a:latin typeface="Poppins"/>
                <a:ea typeface="Poppins"/>
                <a:cs typeface="Poppins"/>
                <a:sym typeface="Poppins"/>
              </a:rPr>
              <a:t>Vania Troncoso</a:t>
            </a:r>
          </a:p>
          <a:p>
            <a:pPr algn="ctr">
              <a:lnSpc>
                <a:spcPts val="3198"/>
              </a:lnSpc>
              <a:spcBef>
                <a:spcPct val="0"/>
              </a:spcBef>
            </a:pPr>
            <a:r>
              <a:rPr lang="en-US" sz="2284">
                <a:solidFill>
                  <a:srgbClr val="310045"/>
                </a:solidFill>
                <a:latin typeface="Poppins"/>
                <a:ea typeface="Poppins"/>
                <a:cs typeface="Poppins"/>
                <a:sym typeface="Poppins"/>
              </a:rPr>
              <a:t>Líder de Proyecto</a:t>
            </a:r>
          </a:p>
        </p:txBody>
      </p:sp>
    </p:spTree>
  </p:cSld>
  <p:clrMapOvr>
    <a:masterClrMapping/>
  </p:clrMapOvr>
  <p:transition spd="slow">
    <p:push dir="l"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D5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483809"/>
            <a:ext cx="5250144" cy="3357369"/>
            <a:chOff x="0" y="0"/>
            <a:chExt cx="7000192" cy="4476491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7000192" cy="4476491"/>
              <a:chOff x="0" y="0"/>
              <a:chExt cx="884163" cy="565406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884163" cy="565406"/>
              </a:xfrm>
              <a:custGeom>
                <a:avLst/>
                <a:gdLst/>
                <a:ahLst/>
                <a:cxnLst/>
                <a:rect r="r" b="b" t="t" l="l"/>
                <a:pathLst>
                  <a:path h="565406" w="884163">
                    <a:moveTo>
                      <a:pt x="48662" y="0"/>
                    </a:moveTo>
                    <a:lnTo>
                      <a:pt x="835501" y="0"/>
                    </a:lnTo>
                    <a:cubicBezTo>
                      <a:pt x="862377" y="0"/>
                      <a:pt x="884163" y="21787"/>
                      <a:pt x="884163" y="48662"/>
                    </a:cubicBezTo>
                    <a:lnTo>
                      <a:pt x="884163" y="516744"/>
                    </a:lnTo>
                    <a:cubicBezTo>
                      <a:pt x="884163" y="543619"/>
                      <a:pt x="862377" y="565406"/>
                      <a:pt x="835501" y="565406"/>
                    </a:cubicBezTo>
                    <a:lnTo>
                      <a:pt x="48662" y="565406"/>
                    </a:lnTo>
                    <a:cubicBezTo>
                      <a:pt x="21787" y="565406"/>
                      <a:pt x="0" y="543619"/>
                      <a:pt x="0" y="516744"/>
                    </a:cubicBezTo>
                    <a:lnTo>
                      <a:pt x="0" y="48662"/>
                    </a:lnTo>
                    <a:cubicBezTo>
                      <a:pt x="0" y="21787"/>
                      <a:pt x="21787" y="0"/>
                      <a:pt x="48662" y="0"/>
                    </a:cubicBezTo>
                    <a:close/>
                  </a:path>
                </a:pathLst>
              </a:custGeom>
              <a:solidFill>
                <a:srgbClr val="E2A9F1"/>
              </a:solidFill>
              <a:ln w="47625" cap="rnd">
                <a:solidFill>
                  <a:srgbClr val="713489"/>
                </a:solidFill>
                <a:prstDash val="solid"/>
                <a:round/>
              </a:ln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114300"/>
                <a:ext cx="884163" cy="67970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517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6" id="6"/>
            <p:cNvSpPr txBox="true"/>
            <p:nvPr/>
          </p:nvSpPr>
          <p:spPr>
            <a:xfrm rot="0">
              <a:off x="709968" y="2044189"/>
              <a:ext cx="5580256" cy="15905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153"/>
                </a:lnSpc>
              </a:pPr>
              <a:r>
                <a:rPr lang="en-US" sz="2252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Usuarios no identifican componentes valorizables</a:t>
              </a:r>
            </a:p>
            <a:p>
              <a:pPr algn="ctr" marL="0" indent="0" lvl="0">
                <a:lnSpc>
                  <a:spcPts val="3153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2009156" y="4390229"/>
            <a:ext cx="5250144" cy="2832922"/>
            <a:chOff x="0" y="0"/>
            <a:chExt cx="7000192" cy="3777229"/>
          </a:xfrm>
        </p:grpSpPr>
        <p:grpSp>
          <p:nvGrpSpPr>
            <p:cNvPr name="Group 8" id="8"/>
            <p:cNvGrpSpPr/>
            <p:nvPr/>
          </p:nvGrpSpPr>
          <p:grpSpPr>
            <a:xfrm rot="0">
              <a:off x="0" y="0"/>
              <a:ext cx="7000192" cy="3777229"/>
              <a:chOff x="0" y="0"/>
              <a:chExt cx="884163" cy="477085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884163" cy="477085"/>
              </a:xfrm>
              <a:custGeom>
                <a:avLst/>
                <a:gdLst/>
                <a:ahLst/>
                <a:cxnLst/>
                <a:rect r="r" b="b" t="t" l="l"/>
                <a:pathLst>
                  <a:path h="477085" w="884163">
                    <a:moveTo>
                      <a:pt x="48662" y="0"/>
                    </a:moveTo>
                    <a:lnTo>
                      <a:pt x="835501" y="0"/>
                    </a:lnTo>
                    <a:cubicBezTo>
                      <a:pt x="862377" y="0"/>
                      <a:pt x="884163" y="21787"/>
                      <a:pt x="884163" y="48662"/>
                    </a:cubicBezTo>
                    <a:lnTo>
                      <a:pt x="884163" y="428423"/>
                    </a:lnTo>
                    <a:cubicBezTo>
                      <a:pt x="884163" y="455298"/>
                      <a:pt x="862377" y="477085"/>
                      <a:pt x="835501" y="477085"/>
                    </a:cubicBezTo>
                    <a:lnTo>
                      <a:pt x="48662" y="477085"/>
                    </a:lnTo>
                    <a:cubicBezTo>
                      <a:pt x="21787" y="477085"/>
                      <a:pt x="0" y="455298"/>
                      <a:pt x="0" y="428423"/>
                    </a:cubicBezTo>
                    <a:lnTo>
                      <a:pt x="0" y="48662"/>
                    </a:lnTo>
                    <a:cubicBezTo>
                      <a:pt x="0" y="21787"/>
                      <a:pt x="21787" y="0"/>
                      <a:pt x="48662" y="0"/>
                    </a:cubicBezTo>
                    <a:close/>
                  </a:path>
                </a:pathLst>
              </a:custGeom>
              <a:solidFill>
                <a:srgbClr val="E2A9F1"/>
              </a:solidFill>
              <a:ln w="47625" cap="rnd">
                <a:solidFill>
                  <a:srgbClr val="713489"/>
                </a:solidFill>
                <a:prstDash val="solid"/>
                <a:round/>
              </a:ln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0" y="-114300"/>
                <a:ext cx="884163" cy="59138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517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11" id="11"/>
            <p:cNvSpPr txBox="true"/>
            <p:nvPr/>
          </p:nvSpPr>
          <p:spPr>
            <a:xfrm rot="0">
              <a:off x="709968" y="2053714"/>
              <a:ext cx="5580256" cy="8818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660"/>
                </a:lnSpc>
                <a:spcBef>
                  <a:spcPct val="0"/>
                </a:spcBef>
              </a:pPr>
              <a:r>
                <a:rPr lang="en-US" sz="1900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F</a:t>
              </a:r>
              <a:r>
                <a:rPr lang="en-US" sz="1900" u="none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alta motivación para reciclar responsablemente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4870120" y="5812310"/>
            <a:ext cx="5250144" cy="2832922"/>
            <a:chOff x="0" y="0"/>
            <a:chExt cx="7000192" cy="3777229"/>
          </a:xfrm>
        </p:grpSpPr>
        <p:grpSp>
          <p:nvGrpSpPr>
            <p:cNvPr name="Group 13" id="13"/>
            <p:cNvGrpSpPr/>
            <p:nvPr/>
          </p:nvGrpSpPr>
          <p:grpSpPr>
            <a:xfrm rot="0">
              <a:off x="0" y="0"/>
              <a:ext cx="7000192" cy="3777229"/>
              <a:chOff x="0" y="0"/>
              <a:chExt cx="884163" cy="477085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884163" cy="477085"/>
              </a:xfrm>
              <a:custGeom>
                <a:avLst/>
                <a:gdLst/>
                <a:ahLst/>
                <a:cxnLst/>
                <a:rect r="r" b="b" t="t" l="l"/>
                <a:pathLst>
                  <a:path h="477085" w="884163">
                    <a:moveTo>
                      <a:pt x="48662" y="0"/>
                    </a:moveTo>
                    <a:lnTo>
                      <a:pt x="835501" y="0"/>
                    </a:lnTo>
                    <a:cubicBezTo>
                      <a:pt x="862377" y="0"/>
                      <a:pt x="884163" y="21787"/>
                      <a:pt x="884163" y="48662"/>
                    </a:cubicBezTo>
                    <a:lnTo>
                      <a:pt x="884163" y="428423"/>
                    </a:lnTo>
                    <a:cubicBezTo>
                      <a:pt x="884163" y="455298"/>
                      <a:pt x="862377" y="477085"/>
                      <a:pt x="835501" y="477085"/>
                    </a:cubicBezTo>
                    <a:lnTo>
                      <a:pt x="48662" y="477085"/>
                    </a:lnTo>
                    <a:cubicBezTo>
                      <a:pt x="21787" y="477085"/>
                      <a:pt x="0" y="455298"/>
                      <a:pt x="0" y="428423"/>
                    </a:cubicBezTo>
                    <a:lnTo>
                      <a:pt x="0" y="48662"/>
                    </a:lnTo>
                    <a:cubicBezTo>
                      <a:pt x="0" y="21787"/>
                      <a:pt x="21787" y="0"/>
                      <a:pt x="48662" y="0"/>
                    </a:cubicBezTo>
                    <a:close/>
                  </a:path>
                </a:pathLst>
              </a:custGeom>
              <a:solidFill>
                <a:srgbClr val="E2A9F1"/>
              </a:solidFill>
              <a:ln w="47625" cap="rnd">
                <a:solidFill>
                  <a:srgbClr val="713489"/>
                </a:solidFill>
                <a:prstDash val="solid"/>
                <a:round/>
              </a:ln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0" y="-114300"/>
                <a:ext cx="884163" cy="59138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517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16" id="16"/>
            <p:cNvSpPr txBox="true"/>
            <p:nvPr/>
          </p:nvSpPr>
          <p:spPr>
            <a:xfrm rot="0">
              <a:off x="709968" y="2053714"/>
              <a:ext cx="5580256" cy="8818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660"/>
                </a:lnSpc>
                <a:spcBef>
                  <a:spcPct val="0"/>
                </a:spcBef>
              </a:pPr>
              <a:r>
                <a:rPr lang="en-US" sz="1900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No</a:t>
              </a:r>
              <a:r>
                <a:rPr lang="en-US" sz="1900" u="none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 hay plataforma centralizada de reciclaje</a:t>
              </a: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-1866911">
            <a:off x="6959423" y="1027024"/>
            <a:ext cx="2890761" cy="1850087"/>
          </a:xfrm>
          <a:custGeom>
            <a:avLst/>
            <a:gdLst/>
            <a:ahLst/>
            <a:cxnLst/>
            <a:rect r="r" b="b" t="t" l="l"/>
            <a:pathLst>
              <a:path h="1850087" w="2890761">
                <a:moveTo>
                  <a:pt x="0" y="0"/>
                </a:moveTo>
                <a:lnTo>
                  <a:pt x="2890762" y="0"/>
                </a:lnTo>
                <a:lnTo>
                  <a:pt x="2890762" y="1850087"/>
                </a:lnTo>
                <a:lnTo>
                  <a:pt x="0" y="18500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-1709783">
            <a:off x="13246139" y="7748349"/>
            <a:ext cx="2776179" cy="2262666"/>
          </a:xfrm>
          <a:custGeom>
            <a:avLst/>
            <a:gdLst/>
            <a:ahLst/>
            <a:cxnLst/>
            <a:rect r="r" b="b" t="t" l="l"/>
            <a:pathLst>
              <a:path h="2262666" w="2776179">
                <a:moveTo>
                  <a:pt x="0" y="0"/>
                </a:moveTo>
                <a:lnTo>
                  <a:pt x="2776178" y="0"/>
                </a:lnTo>
                <a:lnTo>
                  <a:pt x="2776178" y="2262665"/>
                </a:lnTo>
                <a:lnTo>
                  <a:pt x="0" y="22626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6950335" y="6130706"/>
            <a:ext cx="1089713" cy="1092445"/>
          </a:xfrm>
          <a:custGeom>
            <a:avLst/>
            <a:gdLst/>
            <a:ahLst/>
            <a:cxnLst/>
            <a:rect r="r" b="b" t="t" l="l"/>
            <a:pathLst>
              <a:path h="1092445" w="1089713">
                <a:moveTo>
                  <a:pt x="0" y="0"/>
                </a:moveTo>
                <a:lnTo>
                  <a:pt x="1089713" y="0"/>
                </a:lnTo>
                <a:lnTo>
                  <a:pt x="1089713" y="1092445"/>
                </a:lnTo>
                <a:lnTo>
                  <a:pt x="0" y="109244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3242707" y="1678784"/>
            <a:ext cx="836105" cy="1059580"/>
          </a:xfrm>
          <a:custGeom>
            <a:avLst/>
            <a:gdLst/>
            <a:ahLst/>
            <a:cxnLst/>
            <a:rect r="r" b="b" t="t" l="l"/>
            <a:pathLst>
              <a:path h="1059580" w="836105">
                <a:moveTo>
                  <a:pt x="0" y="0"/>
                </a:moveTo>
                <a:lnTo>
                  <a:pt x="836105" y="0"/>
                </a:lnTo>
                <a:lnTo>
                  <a:pt x="836105" y="1059580"/>
                </a:lnTo>
                <a:lnTo>
                  <a:pt x="0" y="105958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4065343" y="4659449"/>
            <a:ext cx="1137770" cy="1137770"/>
          </a:xfrm>
          <a:custGeom>
            <a:avLst/>
            <a:gdLst/>
            <a:ahLst/>
            <a:cxnLst/>
            <a:rect r="r" b="b" t="t" l="l"/>
            <a:pathLst>
              <a:path h="1137770" w="1137770">
                <a:moveTo>
                  <a:pt x="0" y="0"/>
                </a:moveTo>
                <a:lnTo>
                  <a:pt x="1137770" y="0"/>
                </a:lnTo>
                <a:lnTo>
                  <a:pt x="1137770" y="1137770"/>
                </a:lnTo>
                <a:lnTo>
                  <a:pt x="0" y="113777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-2156516">
            <a:off x="1200450" y="5378551"/>
            <a:ext cx="1846516" cy="4114800"/>
          </a:xfrm>
          <a:custGeom>
            <a:avLst/>
            <a:gdLst/>
            <a:ahLst/>
            <a:cxnLst/>
            <a:rect r="r" b="b" t="t" l="l"/>
            <a:pathLst>
              <a:path h="4114800" w="1846516">
                <a:moveTo>
                  <a:pt x="0" y="0"/>
                </a:moveTo>
                <a:lnTo>
                  <a:pt x="1846517" y="0"/>
                </a:lnTo>
                <a:lnTo>
                  <a:pt x="184651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10530764" y="1274259"/>
            <a:ext cx="7394289" cy="19166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5740"/>
              </a:lnSpc>
              <a:spcBef>
                <a:spcPct val="0"/>
              </a:spcBef>
            </a:pPr>
            <a:r>
              <a:rPr lang="en-US" sz="11243">
                <a:solidFill>
                  <a:srgbClr val="713489"/>
                </a:solidFill>
                <a:latin typeface="Bree Serif"/>
                <a:ea typeface="Bree Serif"/>
                <a:cs typeface="Bree Serif"/>
                <a:sym typeface="Bree Serif"/>
              </a:rPr>
              <a:t>PROBLEMA</a:t>
            </a:r>
          </a:p>
        </p:txBody>
      </p:sp>
    </p:spTree>
  </p:cSld>
  <p:clrMapOvr>
    <a:masterClrMapping/>
  </p:clrMapOvr>
  <p:transition spd="slow">
    <p:push dir="l"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1348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87577" y="7049230"/>
            <a:ext cx="19273375" cy="3770191"/>
            <a:chOff x="0" y="0"/>
            <a:chExt cx="41640705" cy="814561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1640705" cy="8145611"/>
            </a:xfrm>
            <a:custGeom>
              <a:avLst/>
              <a:gdLst/>
              <a:ahLst/>
              <a:cxnLst/>
              <a:rect r="r" b="b" t="t" l="l"/>
              <a:pathLst>
                <a:path h="8145611" w="41640705">
                  <a:moveTo>
                    <a:pt x="41516244" y="8145611"/>
                  </a:moveTo>
                  <a:lnTo>
                    <a:pt x="124460" y="8145611"/>
                  </a:lnTo>
                  <a:cubicBezTo>
                    <a:pt x="55880" y="8145611"/>
                    <a:pt x="0" y="8089730"/>
                    <a:pt x="0" y="802115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1516244" y="0"/>
                  </a:lnTo>
                  <a:cubicBezTo>
                    <a:pt x="41584826" y="0"/>
                    <a:pt x="41640705" y="55880"/>
                    <a:pt x="41640705" y="124460"/>
                  </a:cubicBezTo>
                  <a:lnTo>
                    <a:pt x="41640705" y="8021151"/>
                  </a:lnTo>
                  <a:cubicBezTo>
                    <a:pt x="41640705" y="8089730"/>
                    <a:pt x="41584826" y="8145611"/>
                    <a:pt x="41516244" y="8145611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1775750" y="1028700"/>
            <a:ext cx="4221909" cy="8579974"/>
            <a:chOff x="0" y="0"/>
            <a:chExt cx="5001260" cy="1016381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000993" cy="10163632"/>
            </a:xfrm>
            <a:custGeom>
              <a:avLst/>
              <a:gdLst/>
              <a:ahLst/>
              <a:cxnLst/>
              <a:rect r="r" b="b" t="t" l="l"/>
              <a:pathLst>
                <a:path h="10163632" w="5000993">
                  <a:moveTo>
                    <a:pt x="0" y="0"/>
                  </a:moveTo>
                  <a:lnTo>
                    <a:pt x="5000993" y="0"/>
                  </a:lnTo>
                  <a:lnTo>
                    <a:pt x="5000993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2"/>
              <a:stretch>
                <a:fillRect l="-45" t="0" r="-45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338760" y="288798"/>
              <a:ext cx="4330776" cy="9398000"/>
            </a:xfrm>
            <a:custGeom>
              <a:avLst/>
              <a:gdLst/>
              <a:ahLst/>
              <a:cxnLst/>
              <a:rect r="r" b="b" t="t" l="l"/>
              <a:pathLst>
                <a:path h="9398000" w="4330776">
                  <a:moveTo>
                    <a:pt x="3894366" y="9398000"/>
                  </a:moveTo>
                  <a:lnTo>
                    <a:pt x="436410" y="9398000"/>
                  </a:lnTo>
                  <a:cubicBezTo>
                    <a:pt x="195389" y="9398000"/>
                    <a:pt x="0" y="9202610"/>
                    <a:pt x="0" y="8961590"/>
                  </a:cubicBezTo>
                  <a:lnTo>
                    <a:pt x="0" y="436410"/>
                  </a:lnTo>
                  <a:cubicBezTo>
                    <a:pt x="0" y="195390"/>
                    <a:pt x="195389" y="0"/>
                    <a:pt x="436410" y="0"/>
                  </a:cubicBezTo>
                  <a:lnTo>
                    <a:pt x="861580" y="0"/>
                  </a:lnTo>
                  <a:cubicBezTo>
                    <a:pt x="902373" y="0"/>
                    <a:pt x="935444" y="33071"/>
                    <a:pt x="935444" y="73863"/>
                  </a:cubicBezTo>
                  <a:lnTo>
                    <a:pt x="935444" y="73863"/>
                  </a:lnTo>
                  <a:cubicBezTo>
                    <a:pt x="935444" y="225019"/>
                    <a:pt x="1057745" y="347688"/>
                    <a:pt x="1208913" y="348120"/>
                  </a:cubicBezTo>
                  <a:lnTo>
                    <a:pt x="3105874" y="353619"/>
                  </a:lnTo>
                  <a:cubicBezTo>
                    <a:pt x="3257651" y="354063"/>
                    <a:pt x="3380930" y="231140"/>
                    <a:pt x="3380930" y="79362"/>
                  </a:cubicBezTo>
                  <a:lnTo>
                    <a:pt x="3380930" y="73863"/>
                  </a:lnTo>
                  <a:cubicBezTo>
                    <a:pt x="3380930" y="33071"/>
                    <a:pt x="3414001" y="0"/>
                    <a:pt x="3454794" y="0"/>
                  </a:cubicBezTo>
                  <a:lnTo>
                    <a:pt x="3894366" y="0"/>
                  </a:lnTo>
                  <a:cubicBezTo>
                    <a:pt x="4135387" y="0"/>
                    <a:pt x="4330776" y="195390"/>
                    <a:pt x="4330776" y="436410"/>
                  </a:cubicBezTo>
                  <a:lnTo>
                    <a:pt x="4330776" y="8961603"/>
                  </a:lnTo>
                  <a:cubicBezTo>
                    <a:pt x="4330776" y="9202610"/>
                    <a:pt x="4135387" y="9398000"/>
                    <a:pt x="3894366" y="9398000"/>
                  </a:cubicBezTo>
                  <a:close/>
                </a:path>
              </a:pathLst>
            </a:custGeom>
            <a:blipFill>
              <a:blip r:embed="rId3"/>
              <a:stretch>
                <a:fillRect l="-1627" t="0" r="-4507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-212687" y="7049230"/>
            <a:ext cx="4592198" cy="3516890"/>
          </a:xfrm>
          <a:custGeom>
            <a:avLst/>
            <a:gdLst/>
            <a:ahLst/>
            <a:cxnLst/>
            <a:rect r="r" b="b" t="t" l="l"/>
            <a:pathLst>
              <a:path h="3516890" w="4592198">
                <a:moveTo>
                  <a:pt x="0" y="0"/>
                </a:moveTo>
                <a:lnTo>
                  <a:pt x="4592198" y="0"/>
                </a:lnTo>
                <a:lnTo>
                  <a:pt x="4592198" y="3516890"/>
                </a:lnTo>
                <a:lnTo>
                  <a:pt x="0" y="351689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552317" y="8045577"/>
            <a:ext cx="5496793" cy="1170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23"/>
              </a:lnSpc>
              <a:spcBef>
                <a:spcPct val="0"/>
              </a:spcBef>
            </a:pPr>
            <a:r>
              <a:rPr lang="en-US" sz="6588">
                <a:solidFill>
                  <a:srgbClr val="713489"/>
                </a:solidFill>
                <a:latin typeface="Poppins"/>
                <a:ea typeface="Poppins"/>
                <a:cs typeface="Poppins"/>
                <a:sym typeface="Poppins"/>
              </a:rPr>
              <a:t>EcoElectro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3286543"/>
            <a:ext cx="9731306" cy="20981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178"/>
              </a:lnSpc>
              <a:spcBef>
                <a:spcPct val="0"/>
              </a:spcBef>
            </a:pPr>
            <a:r>
              <a:rPr lang="en-US" sz="12270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rPr>
              <a:t>SOLUCIÓN</a:t>
            </a:r>
          </a:p>
        </p:txBody>
      </p:sp>
    </p:spTree>
  </p:cSld>
  <p:clrMapOvr>
    <a:masterClrMapping/>
  </p:clrMapOvr>
  <p:transition spd="slow">
    <p:push dir="l"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D5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1224981" y="917280"/>
            <a:ext cx="4159154" cy="8452439"/>
            <a:chOff x="0" y="0"/>
            <a:chExt cx="5001260" cy="1016381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000993" cy="10163632"/>
            </a:xfrm>
            <a:custGeom>
              <a:avLst/>
              <a:gdLst/>
              <a:ahLst/>
              <a:cxnLst/>
              <a:rect r="r" b="b" t="t" l="l"/>
              <a:pathLst>
                <a:path h="10163632" w="5000993">
                  <a:moveTo>
                    <a:pt x="0" y="0"/>
                  </a:moveTo>
                  <a:lnTo>
                    <a:pt x="5000993" y="0"/>
                  </a:lnTo>
                  <a:lnTo>
                    <a:pt x="5000993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2"/>
              <a:stretch>
                <a:fillRect l="-45" t="0" r="-45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338760" y="288798"/>
              <a:ext cx="4330776" cy="9398000"/>
            </a:xfrm>
            <a:custGeom>
              <a:avLst/>
              <a:gdLst/>
              <a:ahLst/>
              <a:cxnLst/>
              <a:rect r="r" b="b" t="t" l="l"/>
              <a:pathLst>
                <a:path h="9398000" w="4330776">
                  <a:moveTo>
                    <a:pt x="3894366" y="9398000"/>
                  </a:moveTo>
                  <a:lnTo>
                    <a:pt x="436410" y="9398000"/>
                  </a:lnTo>
                  <a:cubicBezTo>
                    <a:pt x="195389" y="9398000"/>
                    <a:pt x="0" y="9202610"/>
                    <a:pt x="0" y="8961590"/>
                  </a:cubicBezTo>
                  <a:lnTo>
                    <a:pt x="0" y="436410"/>
                  </a:lnTo>
                  <a:cubicBezTo>
                    <a:pt x="0" y="195390"/>
                    <a:pt x="195389" y="0"/>
                    <a:pt x="436410" y="0"/>
                  </a:cubicBezTo>
                  <a:lnTo>
                    <a:pt x="861580" y="0"/>
                  </a:lnTo>
                  <a:cubicBezTo>
                    <a:pt x="902373" y="0"/>
                    <a:pt x="935444" y="33071"/>
                    <a:pt x="935444" y="73863"/>
                  </a:cubicBezTo>
                  <a:lnTo>
                    <a:pt x="935444" y="73863"/>
                  </a:lnTo>
                  <a:cubicBezTo>
                    <a:pt x="935444" y="225019"/>
                    <a:pt x="1057745" y="347688"/>
                    <a:pt x="1208913" y="348120"/>
                  </a:cubicBezTo>
                  <a:lnTo>
                    <a:pt x="3105874" y="353619"/>
                  </a:lnTo>
                  <a:cubicBezTo>
                    <a:pt x="3257651" y="354063"/>
                    <a:pt x="3380930" y="231140"/>
                    <a:pt x="3380930" y="79362"/>
                  </a:cubicBezTo>
                  <a:lnTo>
                    <a:pt x="3380930" y="73863"/>
                  </a:lnTo>
                  <a:cubicBezTo>
                    <a:pt x="3380930" y="33071"/>
                    <a:pt x="3414001" y="0"/>
                    <a:pt x="3454794" y="0"/>
                  </a:cubicBezTo>
                  <a:lnTo>
                    <a:pt x="3894366" y="0"/>
                  </a:lnTo>
                  <a:cubicBezTo>
                    <a:pt x="4135387" y="0"/>
                    <a:pt x="4330776" y="195390"/>
                    <a:pt x="4330776" y="436410"/>
                  </a:cubicBezTo>
                  <a:lnTo>
                    <a:pt x="4330776" y="8961603"/>
                  </a:lnTo>
                  <a:cubicBezTo>
                    <a:pt x="4330776" y="9202610"/>
                    <a:pt x="4135387" y="9398000"/>
                    <a:pt x="3894366" y="9398000"/>
                  </a:cubicBezTo>
                  <a:close/>
                </a:path>
              </a:pathLst>
            </a:custGeom>
            <a:blipFill>
              <a:blip r:embed="rId3"/>
              <a:stretch>
                <a:fillRect l="-4680" t="0" r="-4680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7520369" y="573651"/>
            <a:ext cx="9139698" cy="9139698"/>
          </a:xfrm>
          <a:custGeom>
            <a:avLst/>
            <a:gdLst/>
            <a:ahLst/>
            <a:cxnLst/>
            <a:rect r="r" b="b" t="t" l="l"/>
            <a:pathLst>
              <a:path h="9139698" w="9139698">
                <a:moveTo>
                  <a:pt x="0" y="0"/>
                </a:moveTo>
                <a:lnTo>
                  <a:pt x="9139699" y="0"/>
                </a:lnTo>
                <a:lnTo>
                  <a:pt x="9139699" y="9139698"/>
                </a:lnTo>
                <a:lnTo>
                  <a:pt x="0" y="913969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8183206" y="3638411"/>
            <a:ext cx="7814025" cy="44265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71330" indent="-335665" lvl="1">
              <a:lnSpc>
                <a:spcPts val="3451"/>
              </a:lnSpc>
              <a:buFont typeface="Arial"/>
              <a:buChar char="•"/>
            </a:pPr>
            <a:r>
              <a:rPr lang="en-US" sz="310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Dete</a:t>
            </a:r>
            <a:r>
              <a:rPr lang="en-US" sz="310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ct</a:t>
            </a:r>
            <a:r>
              <a:rPr lang="en-US" sz="3109" u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 dispositivos electrónicos con la cámara.</a:t>
            </a:r>
          </a:p>
          <a:p>
            <a:pPr algn="ctr" marL="671330" indent="-335665" lvl="1">
              <a:lnSpc>
                <a:spcPts val="3451"/>
              </a:lnSpc>
              <a:buFont typeface="Arial"/>
              <a:buChar char="•"/>
            </a:pPr>
            <a:r>
              <a:rPr lang="en-US" sz="3109" u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Clasifica componentes (reciclable, reutilizable, vendible).</a:t>
            </a:r>
          </a:p>
          <a:p>
            <a:pPr algn="ctr" marL="671330" indent="-335665" lvl="1">
              <a:lnSpc>
                <a:spcPts val="3451"/>
              </a:lnSpc>
              <a:buFont typeface="Arial"/>
              <a:buChar char="•"/>
            </a:pPr>
            <a:r>
              <a:rPr lang="en-US" sz="3109" u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Muestra puntos de reciclaje y empresas de retiro.</a:t>
            </a:r>
          </a:p>
          <a:p>
            <a:pPr algn="ctr" marL="671330" indent="-335665" lvl="1">
              <a:lnSpc>
                <a:spcPts val="3451"/>
              </a:lnSpc>
              <a:buFont typeface="Arial"/>
              <a:buChar char="•"/>
            </a:pPr>
            <a:r>
              <a:rPr lang="en-US" sz="3109" u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Gamifica la experiencia con recompensas.</a:t>
            </a:r>
          </a:p>
          <a:p>
            <a:pPr algn="ctr" marL="671330" indent="-335665" lvl="1">
              <a:lnSpc>
                <a:spcPts val="3451"/>
              </a:lnSpc>
              <a:buFont typeface="Arial"/>
              <a:buChar char="•"/>
            </a:pPr>
            <a:r>
              <a:rPr lang="en-US" sz="3109" u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Conecta con marketplaces para valorización.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948188" y="2306408"/>
            <a:ext cx="8284060" cy="10116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895"/>
              </a:lnSpc>
              <a:spcBef>
                <a:spcPct val="0"/>
              </a:spcBef>
            </a:pPr>
            <a:r>
              <a:rPr lang="en-US" sz="350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Aplic</a:t>
            </a:r>
            <a:r>
              <a:rPr lang="en-US" sz="3509" u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ación móvil en .NET MAUI con IA (TFLite) que:</a:t>
            </a:r>
          </a:p>
        </p:txBody>
      </p:sp>
    </p:spTree>
  </p:cSld>
  <p:clrMapOvr>
    <a:masterClrMapping/>
  </p:clrMapOvr>
  <p:transition spd="slow">
    <p:push dir="l"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D5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420768" y="2261617"/>
            <a:ext cx="7139472" cy="6996683"/>
          </a:xfrm>
          <a:custGeom>
            <a:avLst/>
            <a:gdLst/>
            <a:ahLst/>
            <a:cxnLst/>
            <a:rect r="r" b="b" t="t" l="l"/>
            <a:pathLst>
              <a:path h="6996683" w="7139472">
                <a:moveTo>
                  <a:pt x="0" y="0"/>
                </a:moveTo>
                <a:lnTo>
                  <a:pt x="7139472" y="0"/>
                </a:lnTo>
                <a:lnTo>
                  <a:pt x="7139472" y="6996683"/>
                </a:lnTo>
                <a:lnTo>
                  <a:pt x="0" y="69966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412123" y="-1211564"/>
            <a:ext cx="4722869" cy="4114800"/>
          </a:xfrm>
          <a:custGeom>
            <a:avLst/>
            <a:gdLst/>
            <a:ahLst/>
            <a:cxnLst/>
            <a:rect r="r" b="b" t="t" l="l"/>
            <a:pathLst>
              <a:path h="4114800" w="4722869">
                <a:moveTo>
                  <a:pt x="0" y="0"/>
                </a:moveTo>
                <a:lnTo>
                  <a:pt x="4722869" y="0"/>
                </a:lnTo>
                <a:lnTo>
                  <a:pt x="472286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0000"/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1196179" y="1028700"/>
            <a:ext cx="4159154" cy="8452439"/>
            <a:chOff x="0" y="0"/>
            <a:chExt cx="5001260" cy="1016381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000993" cy="10163632"/>
            </a:xfrm>
            <a:custGeom>
              <a:avLst/>
              <a:gdLst/>
              <a:ahLst/>
              <a:cxnLst/>
              <a:rect r="r" b="b" t="t" l="l"/>
              <a:pathLst>
                <a:path h="10163632" w="5000993">
                  <a:moveTo>
                    <a:pt x="0" y="0"/>
                  </a:moveTo>
                  <a:lnTo>
                    <a:pt x="5000993" y="0"/>
                  </a:lnTo>
                  <a:lnTo>
                    <a:pt x="5000993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5"/>
              <a:stretch>
                <a:fillRect l="-45" t="0" r="-45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338760" y="288798"/>
              <a:ext cx="4330776" cy="9398000"/>
            </a:xfrm>
            <a:custGeom>
              <a:avLst/>
              <a:gdLst/>
              <a:ahLst/>
              <a:cxnLst/>
              <a:rect r="r" b="b" t="t" l="l"/>
              <a:pathLst>
                <a:path h="9398000" w="4330776">
                  <a:moveTo>
                    <a:pt x="3894366" y="9398000"/>
                  </a:moveTo>
                  <a:lnTo>
                    <a:pt x="436410" y="9398000"/>
                  </a:lnTo>
                  <a:cubicBezTo>
                    <a:pt x="195389" y="9398000"/>
                    <a:pt x="0" y="9202610"/>
                    <a:pt x="0" y="8961590"/>
                  </a:cubicBezTo>
                  <a:lnTo>
                    <a:pt x="0" y="436410"/>
                  </a:lnTo>
                  <a:cubicBezTo>
                    <a:pt x="0" y="195390"/>
                    <a:pt x="195389" y="0"/>
                    <a:pt x="436410" y="0"/>
                  </a:cubicBezTo>
                  <a:lnTo>
                    <a:pt x="861580" y="0"/>
                  </a:lnTo>
                  <a:cubicBezTo>
                    <a:pt x="902373" y="0"/>
                    <a:pt x="935444" y="33071"/>
                    <a:pt x="935444" y="73863"/>
                  </a:cubicBezTo>
                  <a:lnTo>
                    <a:pt x="935444" y="73863"/>
                  </a:lnTo>
                  <a:cubicBezTo>
                    <a:pt x="935444" y="225019"/>
                    <a:pt x="1057745" y="347688"/>
                    <a:pt x="1208913" y="348120"/>
                  </a:cubicBezTo>
                  <a:lnTo>
                    <a:pt x="3105874" y="353619"/>
                  </a:lnTo>
                  <a:cubicBezTo>
                    <a:pt x="3257651" y="354063"/>
                    <a:pt x="3380930" y="231140"/>
                    <a:pt x="3380930" y="79362"/>
                  </a:cubicBezTo>
                  <a:lnTo>
                    <a:pt x="3380930" y="73863"/>
                  </a:lnTo>
                  <a:cubicBezTo>
                    <a:pt x="3380930" y="33071"/>
                    <a:pt x="3414001" y="0"/>
                    <a:pt x="3454794" y="0"/>
                  </a:cubicBezTo>
                  <a:lnTo>
                    <a:pt x="3894366" y="0"/>
                  </a:lnTo>
                  <a:cubicBezTo>
                    <a:pt x="4135387" y="0"/>
                    <a:pt x="4330776" y="195390"/>
                    <a:pt x="4330776" y="436410"/>
                  </a:cubicBezTo>
                  <a:lnTo>
                    <a:pt x="4330776" y="8961603"/>
                  </a:lnTo>
                  <a:cubicBezTo>
                    <a:pt x="4330776" y="9202610"/>
                    <a:pt x="4135387" y="9398000"/>
                    <a:pt x="3894366" y="9398000"/>
                  </a:cubicBezTo>
                  <a:close/>
                </a:path>
              </a:pathLst>
            </a:custGeom>
            <a:blipFill>
              <a:blip r:embed="rId6"/>
              <a:stretch>
                <a:fillRect l="-3231" t="0" r="-4858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-866742" y="6852872"/>
            <a:ext cx="4722869" cy="4114800"/>
          </a:xfrm>
          <a:custGeom>
            <a:avLst/>
            <a:gdLst/>
            <a:ahLst/>
            <a:cxnLst/>
            <a:rect r="r" b="b" t="t" l="l"/>
            <a:pathLst>
              <a:path h="4114800" w="4722869">
                <a:moveTo>
                  <a:pt x="0" y="0"/>
                </a:moveTo>
                <a:lnTo>
                  <a:pt x="4722869" y="0"/>
                </a:lnTo>
                <a:lnTo>
                  <a:pt x="472286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0000"/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494692" y="712486"/>
            <a:ext cx="8740520" cy="12498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272"/>
              </a:lnSpc>
              <a:spcBef>
                <a:spcPct val="0"/>
              </a:spcBef>
            </a:pPr>
            <a:r>
              <a:rPr lang="en-US" sz="7337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rPr>
              <a:t> ALCANCE DEL MVP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3244260" y="3374469"/>
            <a:ext cx="5492489" cy="4770979"/>
            <a:chOff x="0" y="0"/>
            <a:chExt cx="7323319" cy="6361305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1331727"/>
              <a:ext cx="7323319" cy="432357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571686" indent="-285843" lvl="1">
                <a:lnSpc>
                  <a:spcPts val="3707"/>
                </a:lnSpc>
                <a:buFont typeface="Arial"/>
                <a:buChar char="•"/>
              </a:pPr>
              <a:r>
                <a:rPr lang="en-US" sz="2647">
                  <a:solidFill>
                    <a:srgbClr val="000000"/>
                  </a:solidFill>
                  <a:latin typeface="Bree Serif"/>
                  <a:ea typeface="Bree Serif"/>
                  <a:cs typeface="Bree Serif"/>
                  <a:sym typeface="Bree Serif"/>
                </a:rPr>
                <a:t>Detección IA de 10 dispositivos.</a:t>
              </a:r>
            </a:p>
            <a:p>
              <a:pPr algn="l" marL="571686" indent="-285843" lvl="1">
                <a:lnSpc>
                  <a:spcPts val="3707"/>
                </a:lnSpc>
                <a:buFont typeface="Arial"/>
                <a:buChar char="•"/>
              </a:pPr>
              <a:r>
                <a:rPr lang="en-US" sz="2647">
                  <a:solidFill>
                    <a:srgbClr val="000000"/>
                  </a:solidFill>
                  <a:latin typeface="Bree Serif"/>
                  <a:ea typeface="Bree Serif"/>
                  <a:cs typeface="Bree Serif"/>
                  <a:sym typeface="Bree Serif"/>
                </a:rPr>
                <a:t>Clasificación de componentes.</a:t>
              </a:r>
            </a:p>
            <a:p>
              <a:pPr algn="l" marL="571686" indent="-285843" lvl="1">
                <a:lnSpc>
                  <a:spcPts val="3707"/>
                </a:lnSpc>
                <a:buFont typeface="Arial"/>
                <a:buChar char="•"/>
              </a:pPr>
              <a:r>
                <a:rPr lang="en-US" sz="2647">
                  <a:solidFill>
                    <a:srgbClr val="000000"/>
                  </a:solidFill>
                  <a:latin typeface="Bree Serif"/>
                  <a:ea typeface="Bree Serif"/>
                  <a:cs typeface="Bree Serif"/>
                  <a:sym typeface="Bree Serif"/>
                </a:rPr>
                <a:t>Mapa con puntos de reciclaje.</a:t>
              </a:r>
            </a:p>
            <a:p>
              <a:pPr algn="l" marL="571686" indent="-285843" lvl="1">
                <a:lnSpc>
                  <a:spcPts val="3707"/>
                </a:lnSpc>
                <a:buFont typeface="Arial"/>
                <a:buChar char="•"/>
              </a:pPr>
              <a:r>
                <a:rPr lang="en-US" sz="2647">
                  <a:solidFill>
                    <a:srgbClr val="000000"/>
                  </a:solidFill>
                  <a:latin typeface="Bree Serif"/>
                  <a:ea typeface="Bree Serif"/>
                  <a:cs typeface="Bree Serif"/>
                  <a:sym typeface="Bree Serif"/>
                </a:rPr>
                <a:t>Empresas de retiro.</a:t>
              </a:r>
            </a:p>
            <a:p>
              <a:pPr algn="l" marL="571686" indent="-285843" lvl="1">
                <a:lnSpc>
                  <a:spcPts val="3707"/>
                </a:lnSpc>
                <a:buFont typeface="Arial"/>
                <a:buChar char="•"/>
              </a:pPr>
              <a:r>
                <a:rPr lang="en-US" sz="2647">
                  <a:solidFill>
                    <a:srgbClr val="000000"/>
                  </a:solidFill>
                  <a:latin typeface="Bree Serif"/>
                  <a:ea typeface="Bree Serif"/>
                  <a:cs typeface="Bree Serif"/>
                  <a:sym typeface="Bree Serif"/>
                </a:rPr>
                <a:t>Gamificación básica.</a:t>
              </a:r>
            </a:p>
            <a:p>
              <a:pPr algn="l" marL="571686" indent="-285843" lvl="1">
                <a:lnSpc>
                  <a:spcPts val="3707"/>
                </a:lnSpc>
                <a:buFont typeface="Arial"/>
                <a:buChar char="•"/>
              </a:pPr>
              <a:r>
                <a:rPr lang="en-US" sz="2647">
                  <a:solidFill>
                    <a:srgbClr val="000000"/>
                  </a:solidFill>
                  <a:latin typeface="Bree Serif"/>
                  <a:ea typeface="Bree Serif"/>
                  <a:cs typeface="Bree Serif"/>
                  <a:sym typeface="Bree Serif"/>
                </a:rPr>
                <a:t>SQLite local + Azure backend.</a:t>
              </a:r>
            </a:p>
            <a:p>
              <a:pPr algn="l" marL="571686" indent="-285843" lvl="1">
                <a:lnSpc>
                  <a:spcPts val="3707"/>
                </a:lnSpc>
                <a:buFont typeface="Arial"/>
                <a:buChar char="•"/>
              </a:pPr>
              <a:r>
                <a:rPr lang="en-US" sz="2647">
                  <a:solidFill>
                    <a:srgbClr val="000000"/>
                  </a:solidFill>
                  <a:latin typeface="Bree Serif"/>
                  <a:ea typeface="Bree Serif"/>
                  <a:cs typeface="Bree Serif"/>
                  <a:sym typeface="Bree Serif"/>
                </a:rPr>
                <a:t>Backoffice administrativo.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-76200"/>
              <a:ext cx="7323319" cy="7727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807"/>
                </a:lnSpc>
                <a:spcBef>
                  <a:spcPct val="0"/>
                </a:spcBef>
              </a:pPr>
              <a:r>
                <a:rPr lang="en-US" sz="3433">
                  <a:solidFill>
                    <a:srgbClr val="000000"/>
                  </a:solidFill>
                  <a:latin typeface="Bree Serif"/>
                  <a:ea typeface="Bree Serif"/>
                  <a:cs typeface="Bree Serif"/>
                  <a:sym typeface="Bree Serif"/>
                </a:rPr>
                <a:t>INCLUYE:</a:t>
              </a:r>
            </a:p>
          </p:txBody>
        </p:sp>
      </p:grpSp>
    </p:spTree>
  </p:cSld>
  <p:clrMapOvr>
    <a:masterClrMapping/>
  </p:clrMapOvr>
  <p:transition spd="slow">
    <p:push dir="l"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D5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936186" y="783930"/>
            <a:ext cx="8404781" cy="12498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272"/>
              </a:lnSpc>
              <a:spcBef>
                <a:spcPct val="0"/>
              </a:spcBef>
            </a:pPr>
            <a:r>
              <a:rPr lang="en-US" sz="7337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rPr>
              <a:t> ALCANCE DEL MVP</a:t>
            </a:r>
          </a:p>
        </p:txBody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2943178" y="805861"/>
            <a:ext cx="4159154" cy="8452439"/>
            <a:chOff x="0" y="0"/>
            <a:chExt cx="5001260" cy="1016381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000993" cy="10163632"/>
            </a:xfrm>
            <a:custGeom>
              <a:avLst/>
              <a:gdLst/>
              <a:ahLst/>
              <a:cxnLst/>
              <a:rect r="r" b="b" t="t" l="l"/>
              <a:pathLst>
                <a:path h="10163632" w="5000993">
                  <a:moveTo>
                    <a:pt x="0" y="0"/>
                  </a:moveTo>
                  <a:lnTo>
                    <a:pt x="5000993" y="0"/>
                  </a:lnTo>
                  <a:lnTo>
                    <a:pt x="5000993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2"/>
              <a:stretch>
                <a:fillRect l="-45" t="0" r="-45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338760" y="288798"/>
              <a:ext cx="4330776" cy="9398000"/>
            </a:xfrm>
            <a:custGeom>
              <a:avLst/>
              <a:gdLst/>
              <a:ahLst/>
              <a:cxnLst/>
              <a:rect r="r" b="b" t="t" l="l"/>
              <a:pathLst>
                <a:path h="9398000" w="4330776">
                  <a:moveTo>
                    <a:pt x="3894366" y="9398000"/>
                  </a:moveTo>
                  <a:lnTo>
                    <a:pt x="436410" y="9398000"/>
                  </a:lnTo>
                  <a:cubicBezTo>
                    <a:pt x="195389" y="9398000"/>
                    <a:pt x="0" y="9202610"/>
                    <a:pt x="0" y="8961590"/>
                  </a:cubicBezTo>
                  <a:lnTo>
                    <a:pt x="0" y="436410"/>
                  </a:lnTo>
                  <a:cubicBezTo>
                    <a:pt x="0" y="195390"/>
                    <a:pt x="195389" y="0"/>
                    <a:pt x="436410" y="0"/>
                  </a:cubicBezTo>
                  <a:lnTo>
                    <a:pt x="861580" y="0"/>
                  </a:lnTo>
                  <a:cubicBezTo>
                    <a:pt x="902373" y="0"/>
                    <a:pt x="935444" y="33071"/>
                    <a:pt x="935444" y="73863"/>
                  </a:cubicBezTo>
                  <a:lnTo>
                    <a:pt x="935444" y="73863"/>
                  </a:lnTo>
                  <a:cubicBezTo>
                    <a:pt x="935444" y="225019"/>
                    <a:pt x="1057745" y="347688"/>
                    <a:pt x="1208913" y="348120"/>
                  </a:cubicBezTo>
                  <a:lnTo>
                    <a:pt x="3105874" y="353619"/>
                  </a:lnTo>
                  <a:cubicBezTo>
                    <a:pt x="3257651" y="354063"/>
                    <a:pt x="3380930" y="231140"/>
                    <a:pt x="3380930" y="79362"/>
                  </a:cubicBezTo>
                  <a:lnTo>
                    <a:pt x="3380930" y="73863"/>
                  </a:lnTo>
                  <a:cubicBezTo>
                    <a:pt x="3380930" y="33071"/>
                    <a:pt x="3414001" y="0"/>
                    <a:pt x="3454794" y="0"/>
                  </a:cubicBezTo>
                  <a:lnTo>
                    <a:pt x="3894366" y="0"/>
                  </a:lnTo>
                  <a:cubicBezTo>
                    <a:pt x="4135387" y="0"/>
                    <a:pt x="4330776" y="195390"/>
                    <a:pt x="4330776" y="436410"/>
                  </a:cubicBezTo>
                  <a:lnTo>
                    <a:pt x="4330776" y="8961603"/>
                  </a:lnTo>
                  <a:cubicBezTo>
                    <a:pt x="4330776" y="9202610"/>
                    <a:pt x="4135387" y="9398000"/>
                    <a:pt x="3894366" y="9398000"/>
                  </a:cubicBezTo>
                  <a:close/>
                </a:path>
              </a:pathLst>
            </a:custGeom>
            <a:blipFill>
              <a:blip r:embed="rId3"/>
              <a:stretch>
                <a:fillRect l="-5877" t="0" r="-5877" b="0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14897865" y="-1140120"/>
            <a:ext cx="4722869" cy="4114800"/>
          </a:xfrm>
          <a:custGeom>
            <a:avLst/>
            <a:gdLst/>
            <a:ahLst/>
            <a:cxnLst/>
            <a:rect r="r" b="b" t="t" l="l"/>
            <a:pathLst>
              <a:path h="4114800" w="4722869">
                <a:moveTo>
                  <a:pt x="0" y="0"/>
                </a:moveTo>
                <a:lnTo>
                  <a:pt x="4722870" y="0"/>
                </a:lnTo>
                <a:lnTo>
                  <a:pt x="472287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0000"/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1332735" y="6884134"/>
            <a:ext cx="4722869" cy="4114800"/>
          </a:xfrm>
          <a:custGeom>
            <a:avLst/>
            <a:gdLst/>
            <a:ahLst/>
            <a:cxnLst/>
            <a:rect r="r" b="b" t="t" l="l"/>
            <a:pathLst>
              <a:path h="4114800" w="4722869">
                <a:moveTo>
                  <a:pt x="0" y="0"/>
                </a:moveTo>
                <a:lnTo>
                  <a:pt x="4722870" y="0"/>
                </a:lnTo>
                <a:lnTo>
                  <a:pt x="472287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0000"/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8568840" y="2261617"/>
            <a:ext cx="7310733" cy="7164518"/>
          </a:xfrm>
          <a:custGeom>
            <a:avLst/>
            <a:gdLst/>
            <a:ahLst/>
            <a:cxnLst/>
            <a:rect r="r" b="b" t="t" l="l"/>
            <a:pathLst>
              <a:path h="7164518" w="7310733">
                <a:moveTo>
                  <a:pt x="0" y="0"/>
                </a:moveTo>
                <a:lnTo>
                  <a:pt x="7310733" y="0"/>
                </a:lnTo>
                <a:lnTo>
                  <a:pt x="7310733" y="7164518"/>
                </a:lnTo>
                <a:lnTo>
                  <a:pt x="0" y="716451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9402731" y="3370977"/>
            <a:ext cx="5471691" cy="4777964"/>
            <a:chOff x="0" y="0"/>
            <a:chExt cx="7295588" cy="6370618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1341040"/>
              <a:ext cx="7295588" cy="432357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571684" indent="-285842" lvl="1">
                <a:lnSpc>
                  <a:spcPts val="3707"/>
                </a:lnSpc>
                <a:buFont typeface="Arial"/>
                <a:buChar char="•"/>
              </a:pPr>
              <a:r>
                <a:rPr lang="en-US" sz="2647">
                  <a:solidFill>
                    <a:srgbClr val="000000"/>
                  </a:solidFill>
                  <a:latin typeface="Bree Serif"/>
                  <a:ea typeface="Bree Serif"/>
                  <a:cs typeface="Bree Serif"/>
                  <a:sym typeface="Bree Serif"/>
                </a:rPr>
                <a:t>Logística real de retiro.</a:t>
              </a:r>
            </a:p>
            <a:p>
              <a:pPr algn="just" marL="571684" indent="-285842" lvl="1">
                <a:lnSpc>
                  <a:spcPts val="3707"/>
                </a:lnSpc>
                <a:buFont typeface="Arial"/>
                <a:buChar char="•"/>
              </a:pPr>
              <a:r>
                <a:rPr lang="en-US" sz="2647">
                  <a:solidFill>
                    <a:srgbClr val="000000"/>
                  </a:solidFill>
                  <a:latin typeface="Bree Serif"/>
                  <a:ea typeface="Bree Serif"/>
                  <a:cs typeface="Bree Serif"/>
                  <a:sym typeface="Bree Serif"/>
                </a:rPr>
                <a:t>Integración con sistemas REP.</a:t>
              </a:r>
            </a:p>
            <a:p>
              <a:pPr algn="just" marL="571684" indent="-285842" lvl="1">
                <a:lnSpc>
                  <a:spcPts val="3707"/>
                </a:lnSpc>
                <a:buFont typeface="Arial"/>
                <a:buChar char="•"/>
              </a:pPr>
              <a:r>
                <a:rPr lang="en-US" sz="2647">
                  <a:solidFill>
                    <a:srgbClr val="000000"/>
                  </a:solidFill>
                  <a:latin typeface="Bree Serif"/>
                  <a:ea typeface="Bree Serif"/>
                  <a:cs typeface="Bree Serif"/>
                  <a:sym typeface="Bree Serif"/>
                </a:rPr>
                <a:t>Pagos o comercio interno.</a:t>
              </a:r>
            </a:p>
            <a:p>
              <a:pPr algn="just" marL="571684" indent="-285842" lvl="1">
                <a:lnSpc>
                  <a:spcPts val="3707"/>
                </a:lnSpc>
                <a:buFont typeface="Arial"/>
                <a:buChar char="•"/>
              </a:pPr>
              <a:r>
                <a:rPr lang="en-US" sz="2647">
                  <a:solidFill>
                    <a:srgbClr val="000000"/>
                  </a:solidFill>
                  <a:latin typeface="Bree Serif"/>
                  <a:ea typeface="Bree Serif"/>
                  <a:cs typeface="Bree Serif"/>
                  <a:sym typeface="Bree Serif"/>
                </a:rPr>
                <a:t>Detección de componentes internos.</a:t>
              </a:r>
            </a:p>
            <a:p>
              <a:pPr algn="just" marL="571684" indent="-285842" lvl="1">
                <a:lnSpc>
                  <a:spcPts val="3707"/>
                </a:lnSpc>
                <a:buFont typeface="Arial"/>
                <a:buChar char="•"/>
              </a:pPr>
              <a:r>
                <a:rPr lang="en-US" sz="2647">
                  <a:solidFill>
                    <a:srgbClr val="000000"/>
                  </a:solidFill>
                  <a:latin typeface="Bree Serif"/>
                  <a:ea typeface="Bree Serif"/>
                  <a:cs typeface="Bree Serif"/>
                  <a:sym typeface="Bree Serif"/>
                </a:rPr>
                <a:t>Versión iOS o web pública.</a:t>
              </a:r>
            </a:p>
            <a:p>
              <a:pPr algn="just" marL="571684" indent="-285842" lvl="1">
                <a:lnSpc>
                  <a:spcPts val="3707"/>
                </a:lnSpc>
                <a:buFont typeface="Arial"/>
                <a:buChar char="•"/>
              </a:pPr>
              <a:r>
                <a:rPr lang="en-US" sz="2647">
                  <a:solidFill>
                    <a:srgbClr val="000000"/>
                  </a:solidFill>
                  <a:latin typeface="Bree Serif"/>
                  <a:ea typeface="Bree Serif"/>
                  <a:cs typeface="Bree Serif"/>
                  <a:sym typeface="Bree Serif"/>
                </a:rPr>
                <a:t>Recompensas físicas.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-66675"/>
              <a:ext cx="7295588" cy="7724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947"/>
                </a:lnSpc>
                <a:spcBef>
                  <a:spcPct val="0"/>
                </a:spcBef>
              </a:pPr>
              <a:r>
                <a:rPr lang="en-US" sz="3533">
                  <a:solidFill>
                    <a:srgbClr val="000000"/>
                  </a:solidFill>
                  <a:latin typeface="Bree Serif"/>
                  <a:ea typeface="Bree Serif"/>
                  <a:cs typeface="Bree Serif"/>
                  <a:sym typeface="Bree Serif"/>
                </a:rPr>
                <a:t>NO </a:t>
              </a:r>
              <a:r>
                <a:rPr lang="en-US" sz="3533">
                  <a:solidFill>
                    <a:srgbClr val="000000"/>
                  </a:solidFill>
                  <a:latin typeface="Bree Serif"/>
                  <a:ea typeface="Bree Serif"/>
                  <a:cs typeface="Bree Serif"/>
                  <a:sym typeface="Bree Serif"/>
                </a:rPr>
                <a:t>INCLUYE:</a:t>
              </a:r>
            </a:p>
          </p:txBody>
        </p:sp>
      </p:grpSp>
    </p:spTree>
  </p:cSld>
  <p:clrMapOvr>
    <a:masterClrMapping/>
  </p:clrMapOvr>
  <p:transition spd="slow">
    <p:push dir="l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DAG4-adnwhY</dc:identifier>
  <dcterms:modified xsi:type="dcterms:W3CDTF">2011-08-01T06:04:30Z</dcterms:modified>
  <cp:revision>1</cp:revision>
  <dc:title>Capsone</dc:title>
</cp:coreProperties>
</file>